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56" r:id="rId2"/>
    <p:sldId id="261" r:id="rId3"/>
    <p:sldId id="259" r:id="rId4"/>
    <p:sldId id="266" r:id="rId5"/>
    <p:sldId id="267" r:id="rId6"/>
  </p:sldIdLst>
  <p:sldSz cx="12192000" cy="6858000"/>
  <p:notesSz cx="6858000" cy="9144000"/>
  <p:embeddedFontLst>
    <p:embeddedFont>
      <p:font typeface="等线" panose="02010600030101010101" pitchFamily="2" charset="-122"/>
      <p:regular r:id="rId8"/>
      <p:bold r:id="rId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58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7AD423-8CD3-415E-B935-E82BC60E9DA7}" type="datetimeFigureOut">
              <a:rPr lang="zh-CN" altLang="en-US" smtClean="0"/>
              <a:t>2025-06-04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4C407-0436-4D4A-822B-B3B306FB4E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968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64C407-0436-4D4A-822B-B3B306FB4ED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616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BF5C2F0C-CD0D-1AC3-609B-382414F50C18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2450259" y="1438661"/>
            <a:ext cx="7148996" cy="18259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000" b="1" dirty="0">
                <a:ln w="12700">
                  <a:noFill/>
                </a:ln>
                <a:latin typeface="Times New Roman" panose="02020603050405020304" pitchFamily="18" charset="0"/>
                <a:ea typeface="Source Han Sans CN Bold"/>
                <a:cs typeface="Times New Roman" panose="02020603050405020304" pitchFamily="18" charset="0"/>
              </a:rPr>
              <a:t>Final Project Modeling 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429EDC1-2937-9E86-721A-3D450D0023BF}"/>
              </a:ext>
            </a:extLst>
          </p:cNvPr>
          <p:cNvSpPr txBox="1"/>
          <p:nvPr/>
        </p:nvSpPr>
        <p:spPr>
          <a:xfrm>
            <a:off x="4447969" y="2867210"/>
            <a:ext cx="3091262" cy="1883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CAO Yuexi</a:t>
            </a:r>
          </a:p>
          <a:p>
            <a:pPr algn="ctr">
              <a:lnSpc>
                <a:spcPct val="150000"/>
              </a:lnSpc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2022202681</a:t>
            </a:r>
          </a:p>
          <a:p>
            <a:pPr algn="ctr">
              <a:lnSpc>
                <a:spcPct val="150000"/>
              </a:lnSpc>
            </a:pPr>
            <a:endParaRPr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June 12, 2025</a:t>
            </a:r>
            <a:endParaRPr lang="zh-CN" altLang="en-US" sz="2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CE685062-6A26-CCE6-52D3-E645653688CD}"/>
              </a:ext>
            </a:extLst>
          </p:cNvPr>
          <p:cNvSpPr txBox="1"/>
          <p:nvPr/>
        </p:nvSpPr>
        <p:spPr>
          <a:xfrm>
            <a:off x="3178237" y="2351622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17AA2D5B-0225-04B5-09FF-11EDFEDA4C71}"/>
              </a:ext>
            </a:extLst>
          </p:cNvPr>
          <p:cNvSpPr txBox="1"/>
          <p:nvPr/>
        </p:nvSpPr>
        <p:spPr>
          <a:xfrm>
            <a:off x="4953943" y="311282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9587400A-B491-EB65-3D1E-8C980DA876BA}"/>
              </a:ext>
            </a:extLst>
          </p:cNvPr>
          <p:cNvSpPr txBox="1"/>
          <p:nvPr/>
        </p:nvSpPr>
        <p:spPr>
          <a:xfrm>
            <a:off x="4953943" y="451878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6DAAB961-D66C-AAAB-59CA-7380699F415F}"/>
              </a:ext>
            </a:extLst>
          </p:cNvPr>
          <p:cNvSpPr txBox="1"/>
          <p:nvPr/>
        </p:nvSpPr>
        <p:spPr>
          <a:xfrm>
            <a:off x="4953943" y="3565788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584002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" name="标题 1"/>
          <p:cNvSpPr txBox="1"/>
          <p:nvPr/>
        </p:nvSpPr>
        <p:spPr>
          <a:xfrm rot="16200000">
            <a:off x="1356416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 rot="5400000">
            <a:off x="1356925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2172943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20523" y="3803624"/>
            <a:ext cx="3317313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建筑面积：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209.2㎡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209.2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套内面积：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165.71㎡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165.7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所在楼层→楼层类型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总层数：中楼层 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共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25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→中楼层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 25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梯户比例：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梯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户→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2/1=2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房屋户型→室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厅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厨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卫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间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房屋朝向→东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南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西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北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|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南北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1093655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变量提取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2221903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01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3322811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 rot="16200000">
            <a:off x="4095225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 rot="5400000">
            <a:off x="4095734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4911752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3014570" y="3803624"/>
            <a:ext cx="3245042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填充：缺失值统一填为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，便于后续处理（未来可改进）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删除：删除核心卖点、户型介绍等非结构数据，节约内存（未来可改进）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匹配：通过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Details.csv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，匹配小区的容积率、绿化率（未来可改进）</a:t>
            </a: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3605393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填充、删除与匹配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962510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02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6061620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 rot="16200000">
            <a:off x="6834035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 rot="5400000">
            <a:off x="6834543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7650561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6259613" y="3803624"/>
            <a:ext cx="2738808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面积：平方项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+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原数据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+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对数化（优化预测效果）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交乘：小区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面积（</a:t>
            </a:r>
            <a:r>
              <a:rPr kumimoji="1" lang="en-US" altLang="zh-CN" sz="1600" i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Polynomial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处理会使内存不足）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加权：容积率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面积，绿化率</a:t>
            </a:r>
            <a:r>
              <a:rPr kumimoji="1" lang="en-US" altLang="zh-CN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kumimoji="1" lang="zh-CN" altLang="en-US" sz="1600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  <a:sym typeface="Symbol" panose="05050102010706020507" pitchFamily="18" charset="2"/>
              </a:rPr>
              <a:t>面积（克服共线性）</a:t>
            </a: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  <a:sym typeface="Symbol" panose="05050102010706020507" pitchFamily="18" charset="2"/>
            </a:endParaRPr>
          </a:p>
          <a:p>
            <a:pPr marL="285750" indent="-285750" algn="l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zh-CN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545591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变量生成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7697332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03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8800429" y="1830458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5" name="标题 1"/>
          <p:cNvSpPr txBox="1"/>
          <p:nvPr/>
        </p:nvSpPr>
        <p:spPr>
          <a:xfrm rot="16200000">
            <a:off x="9572842" y="1794886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6" name="标题 1"/>
          <p:cNvSpPr txBox="1"/>
          <p:nvPr/>
        </p:nvSpPr>
        <p:spPr>
          <a:xfrm rot="5400000">
            <a:off x="9573352" y="1075216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10389370" y="1895594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8998420" y="3803624"/>
            <a:ext cx="3173057" cy="2676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变量：小区名称、环线、楼层类型、建筑结构等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12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个变量</a:t>
            </a:r>
            <a:endParaRPr kumimoji="1" lang="en-US" altLang="zh-CN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处理：依次生成虚拟变量，并剔除各自的第一个虚拟变量（避免共线性）</a:t>
            </a:r>
            <a:endParaRPr kumimoji="1" lang="zh-CN" altLang="en-US" sz="1600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9295970" y="3115930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固定效应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10443724" y="2002559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04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数据处理</a:t>
            </a:r>
          </a:p>
        </p:txBody>
      </p:sp>
      <p:sp>
        <p:nvSpPr>
          <p:cNvPr id="32" name="标题 1"/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177632" y="1028700"/>
            <a:ext cx="3132882" cy="3115064"/>
          </a:xfrm>
          <a:custGeom>
            <a:avLst/>
            <a:gdLst>
              <a:gd name="connsiteX0" fmla="*/ 2180703 w 6517785"/>
              <a:gd name="connsiteY0" fmla="*/ 6458805 h 6858000"/>
              <a:gd name="connsiteX1" fmla="*/ 2150711 w 6517785"/>
              <a:gd name="connsiteY1" fmla="*/ 6472234 h 6858000"/>
              <a:gd name="connsiteX2" fmla="*/ 2086697 w 6517785"/>
              <a:gd name="connsiteY2" fmla="*/ 6441346 h 6858000"/>
              <a:gd name="connsiteX3" fmla="*/ 2120270 w 6517785"/>
              <a:gd name="connsiteY3" fmla="*/ 6425231 h 6858000"/>
              <a:gd name="connsiteX4" fmla="*/ 2088935 w 6517785"/>
              <a:gd name="connsiteY4" fmla="*/ 6392552 h 6858000"/>
              <a:gd name="connsiteX5" fmla="*/ 2015968 w 6517785"/>
              <a:gd name="connsiteY5" fmla="*/ 6391210 h 6858000"/>
              <a:gd name="connsiteX6" fmla="*/ 1963145 w 6517785"/>
              <a:gd name="connsiteY6" fmla="*/ 6398820 h 6858000"/>
              <a:gd name="connsiteX7" fmla="*/ 2014625 w 6517785"/>
              <a:gd name="connsiteY7" fmla="*/ 6373304 h 6858000"/>
              <a:gd name="connsiteX8" fmla="*/ 1977918 w 6517785"/>
              <a:gd name="connsiteY8" fmla="*/ 6340625 h 6858000"/>
              <a:gd name="connsiteX9" fmla="*/ 1923752 w 6517785"/>
              <a:gd name="connsiteY9" fmla="*/ 6409116 h 6858000"/>
              <a:gd name="connsiteX10" fmla="*/ 1911218 w 6517785"/>
              <a:gd name="connsiteY10" fmla="*/ 6406430 h 6858000"/>
              <a:gd name="connsiteX11" fmla="*/ 1901369 w 6517785"/>
              <a:gd name="connsiteY11" fmla="*/ 6342416 h 6858000"/>
              <a:gd name="connsiteX12" fmla="*/ 1928676 w 6517785"/>
              <a:gd name="connsiteY12" fmla="*/ 6351369 h 6858000"/>
              <a:gd name="connsiteX13" fmla="*/ 1885254 w 6517785"/>
              <a:gd name="connsiteY13" fmla="*/ 6302575 h 6858000"/>
              <a:gd name="connsiteX14" fmla="*/ 1857500 w 6517785"/>
              <a:gd name="connsiteY14" fmla="*/ 6327643 h 6858000"/>
              <a:gd name="connsiteX15" fmla="*/ 1882568 w 6517785"/>
              <a:gd name="connsiteY15" fmla="*/ 6334806 h 6858000"/>
              <a:gd name="connsiteX16" fmla="*/ 1871825 w 6517785"/>
              <a:gd name="connsiteY16" fmla="*/ 6350921 h 6858000"/>
              <a:gd name="connsiteX17" fmla="*/ 1746483 w 6517785"/>
              <a:gd name="connsiteY17" fmla="*/ 6297651 h 6858000"/>
              <a:gd name="connsiteX18" fmla="*/ 1817211 w 6517785"/>
              <a:gd name="connsiteY18" fmla="*/ 6277954 h 6858000"/>
              <a:gd name="connsiteX19" fmla="*/ 1820345 w 6517785"/>
              <a:gd name="connsiteY19" fmla="*/ 6265420 h 6858000"/>
              <a:gd name="connsiteX20" fmla="*/ 1774237 w 6517785"/>
              <a:gd name="connsiteY20" fmla="*/ 6247962 h 6858000"/>
              <a:gd name="connsiteX21" fmla="*/ 1730815 w 6517785"/>
              <a:gd name="connsiteY21" fmla="*/ 6242142 h 6858000"/>
              <a:gd name="connsiteX22" fmla="*/ 1696793 w 6517785"/>
              <a:gd name="connsiteY22" fmla="*/ 6266763 h 6858000"/>
              <a:gd name="connsiteX23" fmla="*/ 1635465 w 6517785"/>
              <a:gd name="connsiteY23" fmla="*/ 6209464 h 6858000"/>
              <a:gd name="connsiteX24" fmla="*/ 1626065 w 6517785"/>
              <a:gd name="connsiteY24" fmla="*/ 6172756 h 6858000"/>
              <a:gd name="connsiteX25" fmla="*/ 1581747 w 6517785"/>
              <a:gd name="connsiteY25" fmla="*/ 6171414 h 6858000"/>
              <a:gd name="connsiteX26" fmla="*/ 1600549 w 6517785"/>
              <a:gd name="connsiteY26" fmla="*/ 6206778 h 6858000"/>
              <a:gd name="connsiteX27" fmla="*/ 1596967 w 6517785"/>
              <a:gd name="connsiteY27" fmla="*/ 6211702 h 6858000"/>
              <a:gd name="connsiteX28" fmla="*/ 1538325 w 6517785"/>
              <a:gd name="connsiteY28" fmla="*/ 6172756 h 6858000"/>
              <a:gd name="connsiteX29" fmla="*/ 1584881 w 6517785"/>
              <a:gd name="connsiteY29" fmla="*/ 6146793 h 6858000"/>
              <a:gd name="connsiteX30" fmla="*/ 1536535 w 6517785"/>
              <a:gd name="connsiteY30" fmla="*/ 6135602 h 6858000"/>
              <a:gd name="connsiteX31" fmla="*/ 1498037 w 6517785"/>
              <a:gd name="connsiteY31" fmla="*/ 6152164 h 6858000"/>
              <a:gd name="connsiteX32" fmla="*/ 1489979 w 6517785"/>
              <a:gd name="connsiteY32" fmla="*/ 6143659 h 6858000"/>
              <a:gd name="connsiteX33" fmla="*/ 1535192 w 6517785"/>
              <a:gd name="connsiteY33" fmla="*/ 6080093 h 6858000"/>
              <a:gd name="connsiteX34" fmla="*/ 1451481 w 6517785"/>
              <a:gd name="connsiteY34" fmla="*/ 6106952 h 6858000"/>
              <a:gd name="connsiteX35" fmla="*/ 1423279 w 6517785"/>
              <a:gd name="connsiteY35" fmla="*/ 6076959 h 6858000"/>
              <a:gd name="connsiteX36" fmla="*/ 1455958 w 6517785"/>
              <a:gd name="connsiteY36" fmla="*/ 6041595 h 6858000"/>
              <a:gd name="connsiteX37" fmla="*/ 1453272 w 6517785"/>
              <a:gd name="connsiteY37" fmla="*/ 6032194 h 6858000"/>
              <a:gd name="connsiteX38" fmla="*/ 1399106 w 6517785"/>
              <a:gd name="connsiteY38" fmla="*/ 6045176 h 6858000"/>
              <a:gd name="connsiteX39" fmla="*/ 1316738 w 6517785"/>
              <a:gd name="connsiteY39" fmla="*/ 5995487 h 6858000"/>
              <a:gd name="connsiteX40" fmla="*/ 1376724 w 6517785"/>
              <a:gd name="connsiteY40" fmla="*/ 5964599 h 6858000"/>
              <a:gd name="connsiteX41" fmla="*/ 1269287 w 6517785"/>
              <a:gd name="connsiteY41" fmla="*/ 5963256 h 6858000"/>
              <a:gd name="connsiteX42" fmla="*/ 1279136 w 6517785"/>
              <a:gd name="connsiteY42" fmla="*/ 5907300 h 6858000"/>
              <a:gd name="connsiteX43" fmla="*/ 1201245 w 6517785"/>
              <a:gd name="connsiteY43" fmla="*/ 5907300 h 6858000"/>
              <a:gd name="connsiteX44" fmla="*/ 1101866 w 6517785"/>
              <a:gd name="connsiteY44" fmla="*/ 5803892 h 6858000"/>
              <a:gd name="connsiteX45" fmla="*/ 1122906 w 6517785"/>
              <a:gd name="connsiteY45" fmla="*/ 5762261 h 6858000"/>
              <a:gd name="connsiteX46" fmla="*/ 979210 w 6517785"/>
              <a:gd name="connsiteY46" fmla="*/ 5668255 h 6858000"/>
              <a:gd name="connsiteX47" fmla="*/ 867745 w 6517785"/>
              <a:gd name="connsiteY47" fmla="*/ 5544703 h 6858000"/>
              <a:gd name="connsiteX48" fmla="*/ 840886 w 6517785"/>
              <a:gd name="connsiteY48" fmla="*/ 5510234 h 6858000"/>
              <a:gd name="connsiteX49" fmla="*/ 774186 w 6517785"/>
              <a:gd name="connsiteY49" fmla="*/ 5458754 h 6858000"/>
              <a:gd name="connsiteX50" fmla="*/ 784930 w 6517785"/>
              <a:gd name="connsiteY50" fmla="*/ 5442639 h 6858000"/>
              <a:gd name="connsiteX51" fmla="*/ 774634 w 6517785"/>
              <a:gd name="connsiteY51" fmla="*/ 5444877 h 6858000"/>
              <a:gd name="connsiteX52" fmla="*/ 753147 w 6517785"/>
              <a:gd name="connsiteY52" fmla="*/ 5389369 h 6858000"/>
              <a:gd name="connsiteX53" fmla="*/ 685552 w 6517785"/>
              <a:gd name="connsiteY53" fmla="*/ 5325355 h 6858000"/>
              <a:gd name="connsiteX54" fmla="*/ 630491 w 6517785"/>
              <a:gd name="connsiteY54" fmla="*/ 5229558 h 6858000"/>
              <a:gd name="connsiteX55" fmla="*/ 642577 w 6517785"/>
              <a:gd name="connsiteY55" fmla="*/ 5203594 h 6858000"/>
              <a:gd name="connsiteX56" fmla="*/ 649740 w 6517785"/>
              <a:gd name="connsiteY56" fmla="*/ 5185240 h 6858000"/>
              <a:gd name="connsiteX57" fmla="*/ 635863 w 6517785"/>
              <a:gd name="connsiteY57" fmla="*/ 5191060 h 6858000"/>
              <a:gd name="connsiteX58" fmla="*/ 605422 w 6517785"/>
              <a:gd name="connsiteY58" fmla="*/ 5183449 h 6858000"/>
              <a:gd name="connsiteX59" fmla="*/ 598708 w 6517785"/>
              <a:gd name="connsiteY59" fmla="*/ 5150323 h 6858000"/>
              <a:gd name="connsiteX60" fmla="*/ 570953 w 6517785"/>
              <a:gd name="connsiteY60" fmla="*/ 5100634 h 6858000"/>
              <a:gd name="connsiteX61" fmla="*/ 502910 w 6517785"/>
              <a:gd name="connsiteY61" fmla="*/ 4995884 h 6858000"/>
              <a:gd name="connsiteX62" fmla="*/ 530217 w 6517785"/>
              <a:gd name="connsiteY62" fmla="*/ 4974397 h 6858000"/>
              <a:gd name="connsiteX63" fmla="*/ 496196 w 6517785"/>
              <a:gd name="connsiteY63" fmla="*/ 4967682 h 6858000"/>
              <a:gd name="connsiteX64" fmla="*/ 455012 w 6517785"/>
              <a:gd name="connsiteY64" fmla="*/ 4935004 h 6858000"/>
              <a:gd name="connsiteX65" fmla="*/ 389655 w 6517785"/>
              <a:gd name="connsiteY65" fmla="*/ 4776535 h 6858000"/>
              <a:gd name="connsiteX66" fmla="*/ 376673 w 6517785"/>
              <a:gd name="connsiteY66" fmla="*/ 4726399 h 6858000"/>
              <a:gd name="connsiteX67" fmla="*/ 304601 w 6517785"/>
              <a:gd name="connsiteY67" fmla="*/ 4610457 h 6858000"/>
              <a:gd name="connsiteX68" fmla="*/ 305944 w 6517785"/>
              <a:gd name="connsiteY68" fmla="*/ 4584494 h 6858000"/>
              <a:gd name="connsiteX69" fmla="*/ 265208 w 6517785"/>
              <a:gd name="connsiteY69" fmla="*/ 4564349 h 6858000"/>
              <a:gd name="connsiteX70" fmla="*/ 178812 w 6517785"/>
              <a:gd name="connsiteY70" fmla="*/ 4423340 h 6858000"/>
              <a:gd name="connsiteX71" fmla="*/ 155982 w 6517785"/>
              <a:gd name="connsiteY71" fmla="*/ 4351268 h 6858000"/>
              <a:gd name="connsiteX72" fmla="*/ 114798 w 6517785"/>
              <a:gd name="connsiteY72" fmla="*/ 4261738 h 6858000"/>
              <a:gd name="connsiteX73" fmla="*/ 66004 w 6517785"/>
              <a:gd name="connsiteY73" fmla="*/ 4169970 h 6858000"/>
              <a:gd name="connsiteX74" fmla="*/ 83910 w 6517785"/>
              <a:gd name="connsiteY74" fmla="*/ 4155645 h 6858000"/>
              <a:gd name="connsiteX75" fmla="*/ 42726 w 6517785"/>
              <a:gd name="connsiteY75" fmla="*/ 4121623 h 6858000"/>
              <a:gd name="connsiteX76" fmla="*/ 64213 w 6517785"/>
              <a:gd name="connsiteY76" fmla="*/ 4067905 h 6858000"/>
              <a:gd name="connsiteX77" fmla="*/ 38697 w 6517785"/>
              <a:gd name="connsiteY77" fmla="*/ 4076858 h 6858000"/>
              <a:gd name="connsiteX78" fmla="*/ 38697 w 6517785"/>
              <a:gd name="connsiteY78" fmla="*/ 3996281 h 6858000"/>
              <a:gd name="connsiteX79" fmla="*/ 12286 w 6517785"/>
              <a:gd name="connsiteY79" fmla="*/ 3996281 h 6858000"/>
              <a:gd name="connsiteX80" fmla="*/ 26611 w 6517785"/>
              <a:gd name="connsiteY80" fmla="*/ 3906751 h 6858000"/>
              <a:gd name="connsiteX81" fmla="*/ 12734 w 6517785"/>
              <a:gd name="connsiteY81" fmla="*/ 3748731 h 6858000"/>
              <a:gd name="connsiteX82" fmla="*/ 75852 w 6517785"/>
              <a:gd name="connsiteY82" fmla="*/ 3791257 h 6858000"/>
              <a:gd name="connsiteX83" fmla="*/ 118827 w 6517785"/>
              <a:gd name="connsiteY83" fmla="*/ 3774247 h 6858000"/>
              <a:gd name="connsiteX84" fmla="*/ 132704 w 6517785"/>
              <a:gd name="connsiteY84" fmla="*/ 3746045 h 6858000"/>
              <a:gd name="connsiteX85" fmla="*/ 146581 w 6517785"/>
              <a:gd name="connsiteY85" fmla="*/ 3664125 h 6858000"/>
              <a:gd name="connsiteX86" fmla="*/ 222681 w 6517785"/>
              <a:gd name="connsiteY86" fmla="*/ 3590710 h 6858000"/>
              <a:gd name="connsiteX87" fmla="*/ 142552 w 6517785"/>
              <a:gd name="connsiteY87" fmla="*/ 3585338 h 6858000"/>
              <a:gd name="connsiteX88" fmla="*/ 175678 w 6517785"/>
              <a:gd name="connsiteY88" fmla="*/ 3515058 h 6858000"/>
              <a:gd name="connsiteX89" fmla="*/ 229844 w 6517785"/>
              <a:gd name="connsiteY89" fmla="*/ 3519982 h 6858000"/>
              <a:gd name="connsiteX90" fmla="*/ 207014 w 6517785"/>
              <a:gd name="connsiteY90" fmla="*/ 3454177 h 6858000"/>
              <a:gd name="connsiteX91" fmla="*/ 149267 w 6517785"/>
              <a:gd name="connsiteY91" fmla="*/ 3497152 h 6858000"/>
              <a:gd name="connsiteX92" fmla="*/ 156429 w 6517785"/>
              <a:gd name="connsiteY92" fmla="*/ 3385239 h 6858000"/>
              <a:gd name="connsiteX93" fmla="*/ 204775 w 6517785"/>
              <a:gd name="connsiteY93" fmla="*/ 3378076 h 6858000"/>
              <a:gd name="connsiteX94" fmla="*/ 273714 w 6517785"/>
              <a:gd name="connsiteY94" fmla="*/ 3421051 h 6858000"/>
              <a:gd name="connsiteX95" fmla="*/ 326536 w 6517785"/>
              <a:gd name="connsiteY95" fmla="*/ 3342264 h 6858000"/>
              <a:gd name="connsiteX96" fmla="*/ 377121 w 6517785"/>
              <a:gd name="connsiteY96" fmla="*/ 3265716 h 6858000"/>
              <a:gd name="connsiteX97" fmla="*/ 406666 w 6517785"/>
              <a:gd name="connsiteY97" fmla="*/ 3241991 h 6858000"/>
              <a:gd name="connsiteX98" fmla="*/ 471127 w 6517785"/>
              <a:gd name="connsiteY98" fmla="*/ 3183796 h 6858000"/>
              <a:gd name="connsiteX99" fmla="*/ 529769 w 6517785"/>
              <a:gd name="connsiteY99" fmla="*/ 3071436 h 6858000"/>
              <a:gd name="connsiteX100" fmla="*/ 539170 w 6517785"/>
              <a:gd name="connsiteY100" fmla="*/ 3043682 h 6858000"/>
              <a:gd name="connsiteX101" fmla="*/ 520369 w 6517785"/>
              <a:gd name="connsiteY101" fmla="*/ 2951466 h 6858000"/>
              <a:gd name="connsiteX102" fmla="*/ 483662 w 6517785"/>
              <a:gd name="connsiteY102" fmla="*/ 2923264 h 6858000"/>
              <a:gd name="connsiteX103" fmla="*/ 427705 w 6517785"/>
              <a:gd name="connsiteY103" fmla="*/ 2927293 h 6858000"/>
              <a:gd name="connsiteX104" fmla="*/ 419200 w 6517785"/>
              <a:gd name="connsiteY104" fmla="*/ 2848954 h 6858000"/>
              <a:gd name="connsiteX105" fmla="*/ 501568 w 6517785"/>
              <a:gd name="connsiteY105" fmla="*/ 2865070 h 6858000"/>
              <a:gd name="connsiteX106" fmla="*/ 530217 w 6517785"/>
              <a:gd name="connsiteY106" fmla="*/ 2803294 h 6858000"/>
              <a:gd name="connsiteX107" fmla="*/ 549914 w 6517785"/>
              <a:gd name="connsiteY107" fmla="*/ 2769272 h 6858000"/>
              <a:gd name="connsiteX108" fmla="*/ 569163 w 6517785"/>
              <a:gd name="connsiteY108" fmla="*/ 2717345 h 6858000"/>
              <a:gd name="connsiteX109" fmla="*/ 613032 w 6517785"/>
              <a:gd name="connsiteY109" fmla="*/ 2643930 h 6858000"/>
              <a:gd name="connsiteX110" fmla="*/ 660931 w 6517785"/>
              <a:gd name="connsiteY110" fmla="*/ 2668551 h 6858000"/>
              <a:gd name="connsiteX111" fmla="*/ 672122 w 6517785"/>
              <a:gd name="connsiteY111" fmla="*/ 2697201 h 6858000"/>
              <a:gd name="connsiteX112" fmla="*/ 672570 w 6517785"/>
              <a:gd name="connsiteY112" fmla="*/ 2788521 h 6858000"/>
              <a:gd name="connsiteX113" fmla="*/ 675256 w 6517785"/>
              <a:gd name="connsiteY113" fmla="*/ 2795236 h 6858000"/>
              <a:gd name="connsiteX114" fmla="*/ 656454 w 6517785"/>
              <a:gd name="connsiteY114" fmla="*/ 2887900 h 6858000"/>
              <a:gd name="connsiteX115" fmla="*/ 600946 w 6517785"/>
              <a:gd name="connsiteY115" fmla="*/ 2953704 h 6858000"/>
              <a:gd name="connsiteX116" fmla="*/ 592441 w 6517785"/>
              <a:gd name="connsiteY116" fmla="*/ 2989964 h 6858000"/>
              <a:gd name="connsiteX117" fmla="*/ 594231 w 6517785"/>
              <a:gd name="connsiteY117" fmla="*/ 3042339 h 6858000"/>
              <a:gd name="connsiteX118" fmla="*/ 601841 w 6517785"/>
              <a:gd name="connsiteY118" fmla="*/ 3104562 h 6858000"/>
              <a:gd name="connsiteX119" fmla="*/ 607213 w 6517785"/>
              <a:gd name="connsiteY119" fmla="*/ 3117544 h 6858000"/>
              <a:gd name="connsiteX120" fmla="*/ 598260 w 6517785"/>
              <a:gd name="connsiteY120" fmla="*/ 3210208 h 6858000"/>
              <a:gd name="connsiteX121" fmla="*/ 608108 w 6517785"/>
              <a:gd name="connsiteY121" fmla="*/ 3236619 h 6858000"/>
              <a:gd name="connsiteX122" fmla="*/ 669884 w 6517785"/>
              <a:gd name="connsiteY122" fmla="*/ 3321225 h 6858000"/>
              <a:gd name="connsiteX123" fmla="*/ 730764 w 6517785"/>
              <a:gd name="connsiteY123" fmla="*/ 3463578 h 6858000"/>
              <a:gd name="connsiteX124" fmla="*/ 771053 w 6517785"/>
              <a:gd name="connsiteY124" fmla="*/ 3576833 h 6858000"/>
              <a:gd name="connsiteX125" fmla="*/ 792540 w 6517785"/>
              <a:gd name="connsiteY125" fmla="*/ 3638609 h 6858000"/>
              <a:gd name="connsiteX126" fmla="*/ 765681 w 6517785"/>
              <a:gd name="connsiteY126" fmla="*/ 3714262 h 6858000"/>
              <a:gd name="connsiteX127" fmla="*/ 754490 w 6517785"/>
              <a:gd name="connsiteY127" fmla="*/ 3728586 h 6858000"/>
              <a:gd name="connsiteX128" fmla="*/ 764786 w 6517785"/>
              <a:gd name="connsiteY128" fmla="*/ 3731720 h 6858000"/>
              <a:gd name="connsiteX129" fmla="*/ 753595 w 6517785"/>
              <a:gd name="connsiteY129" fmla="*/ 3794839 h 6858000"/>
              <a:gd name="connsiteX130" fmla="*/ 741956 w 6517785"/>
              <a:gd name="connsiteY130" fmla="*/ 3849004 h 6858000"/>
              <a:gd name="connsiteX131" fmla="*/ 771948 w 6517785"/>
              <a:gd name="connsiteY131" fmla="*/ 3993148 h 6858000"/>
              <a:gd name="connsiteX132" fmla="*/ 762995 w 6517785"/>
              <a:gd name="connsiteY132" fmla="*/ 4129681 h 6858000"/>
              <a:gd name="connsiteX133" fmla="*/ 786721 w 6517785"/>
              <a:gd name="connsiteY133" fmla="*/ 4131472 h 6858000"/>
              <a:gd name="connsiteX134" fmla="*/ 831933 w 6517785"/>
              <a:gd name="connsiteY134" fmla="*/ 4313218 h 6858000"/>
              <a:gd name="connsiteX135" fmla="*/ 849392 w 6517785"/>
              <a:gd name="connsiteY135" fmla="*/ 4302474 h 6858000"/>
              <a:gd name="connsiteX136" fmla="*/ 873565 w 6517785"/>
              <a:gd name="connsiteY136" fmla="*/ 4334705 h 6858000"/>
              <a:gd name="connsiteX137" fmla="*/ 945189 w 6517785"/>
              <a:gd name="connsiteY137" fmla="*/ 4480191 h 6858000"/>
              <a:gd name="connsiteX138" fmla="*/ 926835 w 6517785"/>
              <a:gd name="connsiteY138" fmla="*/ 4531671 h 6858000"/>
              <a:gd name="connsiteX139" fmla="*/ 925045 w 6517785"/>
              <a:gd name="connsiteY139" fmla="*/ 4597028 h 6858000"/>
              <a:gd name="connsiteX140" fmla="*/ 931759 w 6517785"/>
              <a:gd name="connsiteY140" fmla="*/ 4654775 h 6858000"/>
              <a:gd name="connsiteX141" fmla="*/ 946979 w 6517785"/>
              <a:gd name="connsiteY141" fmla="*/ 4682977 h 6858000"/>
              <a:gd name="connsiteX142" fmla="*/ 985030 w 6517785"/>
              <a:gd name="connsiteY142" fmla="*/ 4682977 h 6858000"/>
              <a:gd name="connsiteX143" fmla="*/ 987268 w 6517785"/>
              <a:gd name="connsiteY143" fmla="*/ 4690587 h 6858000"/>
              <a:gd name="connsiteX144" fmla="*/ 945189 w 6517785"/>
              <a:gd name="connsiteY144" fmla="*/ 4706255 h 6858000"/>
              <a:gd name="connsiteX145" fmla="*/ 990849 w 6517785"/>
              <a:gd name="connsiteY145" fmla="*/ 4807871 h 6858000"/>
              <a:gd name="connsiteX146" fmla="*/ 987268 w 6517785"/>
              <a:gd name="connsiteY146" fmla="*/ 4807423 h 6858000"/>
              <a:gd name="connsiteX147" fmla="*/ 995326 w 6517785"/>
              <a:gd name="connsiteY147" fmla="*/ 4857112 h 6858000"/>
              <a:gd name="connsiteX148" fmla="*/ 1058444 w 6517785"/>
              <a:gd name="connsiteY148" fmla="*/ 4941718 h 6858000"/>
              <a:gd name="connsiteX149" fmla="*/ 1074112 w 6517785"/>
              <a:gd name="connsiteY149" fmla="*/ 4963653 h 6858000"/>
              <a:gd name="connsiteX150" fmla="*/ 1119325 w 6517785"/>
              <a:gd name="connsiteY150" fmla="*/ 5053183 h 6858000"/>
              <a:gd name="connsiteX151" fmla="*/ 1122906 w 6517785"/>
              <a:gd name="connsiteY151" fmla="*/ 5097948 h 6858000"/>
              <a:gd name="connsiteX152" fmla="*/ 1152451 w 6517785"/>
              <a:gd name="connsiteY152" fmla="*/ 5132865 h 6858000"/>
              <a:gd name="connsiteX153" fmla="*/ 1250934 w 6517785"/>
              <a:gd name="connsiteY153" fmla="*/ 5197775 h 6858000"/>
              <a:gd name="connsiteX154" fmla="*/ 1384781 w 6517785"/>
              <a:gd name="connsiteY154" fmla="*/ 5383101 h 6858000"/>
              <a:gd name="connsiteX155" fmla="*/ 1435813 w 6517785"/>
              <a:gd name="connsiteY155" fmla="*/ 5413989 h 6858000"/>
              <a:gd name="connsiteX156" fmla="*/ 1473864 w 6517785"/>
              <a:gd name="connsiteY156" fmla="*/ 5457859 h 6858000"/>
              <a:gd name="connsiteX157" fmla="*/ 1559365 w 6517785"/>
              <a:gd name="connsiteY157" fmla="*/ 5510234 h 6858000"/>
              <a:gd name="connsiteX158" fmla="*/ 1616216 w 6517785"/>
              <a:gd name="connsiteY158" fmla="*/ 5553208 h 6858000"/>
              <a:gd name="connsiteX159" fmla="*/ 1659638 w 6517785"/>
              <a:gd name="connsiteY159" fmla="*/ 5553208 h 6858000"/>
              <a:gd name="connsiteX160" fmla="*/ 1660086 w 6517785"/>
              <a:gd name="connsiteY160" fmla="*/ 5565743 h 6858000"/>
              <a:gd name="connsiteX161" fmla="*/ 1639494 w 6517785"/>
              <a:gd name="connsiteY161" fmla="*/ 5568876 h 6858000"/>
              <a:gd name="connsiteX162" fmla="*/ 1707089 w 6517785"/>
              <a:gd name="connsiteY162" fmla="*/ 5647663 h 6858000"/>
              <a:gd name="connsiteX163" fmla="*/ 1769313 w 6517785"/>
              <a:gd name="connsiteY163" fmla="*/ 5696905 h 6858000"/>
              <a:gd name="connsiteX164" fmla="*/ 1817211 w 6517785"/>
              <a:gd name="connsiteY164" fmla="*/ 5726449 h 6858000"/>
              <a:gd name="connsiteX165" fmla="*/ 1859290 w 6517785"/>
              <a:gd name="connsiteY165" fmla="*/ 5767633 h 6858000"/>
              <a:gd name="connsiteX166" fmla="*/ 1870034 w 6517785"/>
              <a:gd name="connsiteY166" fmla="*/ 5775691 h 6858000"/>
              <a:gd name="connsiteX167" fmla="*/ 2032979 w 6517785"/>
              <a:gd name="connsiteY167" fmla="*/ 5882679 h 6858000"/>
              <a:gd name="connsiteX168" fmla="*/ 2201295 w 6517785"/>
              <a:gd name="connsiteY168" fmla="*/ 5961466 h 6858000"/>
              <a:gd name="connsiteX169" fmla="*/ 2283215 w 6517785"/>
              <a:gd name="connsiteY169" fmla="*/ 5975790 h 6858000"/>
              <a:gd name="connsiteX170" fmla="*/ 2302912 w 6517785"/>
              <a:gd name="connsiteY170" fmla="*/ 5979819 h 6858000"/>
              <a:gd name="connsiteX171" fmla="*/ 2306493 w 6517785"/>
              <a:gd name="connsiteY171" fmla="*/ 5980267 h 6858000"/>
              <a:gd name="connsiteX172" fmla="*/ 2393337 w 6517785"/>
              <a:gd name="connsiteY172" fmla="*/ 6038014 h 6858000"/>
              <a:gd name="connsiteX173" fmla="*/ 2446160 w 6517785"/>
              <a:gd name="connsiteY173" fmla="*/ 6075169 h 6858000"/>
              <a:gd name="connsiteX174" fmla="*/ 2498535 w 6517785"/>
              <a:gd name="connsiteY174" fmla="*/ 6083674 h 6858000"/>
              <a:gd name="connsiteX175" fmla="*/ 2549119 w 6517785"/>
              <a:gd name="connsiteY175" fmla="*/ 6093970 h 6858000"/>
              <a:gd name="connsiteX176" fmla="*/ 2613133 w 6517785"/>
              <a:gd name="connsiteY176" fmla="*/ 6106504 h 6858000"/>
              <a:gd name="connsiteX177" fmla="*/ 2742952 w 6517785"/>
              <a:gd name="connsiteY177" fmla="*/ 6141868 h 6858000"/>
              <a:gd name="connsiteX178" fmla="*/ 2842778 w 6517785"/>
              <a:gd name="connsiteY178" fmla="*/ 6179471 h 6858000"/>
              <a:gd name="connsiteX179" fmla="*/ 2900972 w 6517785"/>
              <a:gd name="connsiteY179" fmla="*/ 6182157 h 6858000"/>
              <a:gd name="connsiteX180" fmla="*/ 2953795 w 6517785"/>
              <a:gd name="connsiteY180" fmla="*/ 6178128 h 6858000"/>
              <a:gd name="connsiteX181" fmla="*/ 3012437 w 6517785"/>
              <a:gd name="connsiteY181" fmla="*/ 6202301 h 6858000"/>
              <a:gd name="connsiteX182" fmla="*/ 3076451 w 6517785"/>
              <a:gd name="connsiteY182" fmla="*/ 6222445 h 6858000"/>
              <a:gd name="connsiteX183" fmla="*/ 3174486 w 6517785"/>
              <a:gd name="connsiteY183" fmla="*/ 6217074 h 6858000"/>
              <a:gd name="connsiteX184" fmla="*/ 3242082 w 6517785"/>
              <a:gd name="connsiteY184" fmla="*/ 6253333 h 6858000"/>
              <a:gd name="connsiteX185" fmla="*/ 3265359 w 6517785"/>
              <a:gd name="connsiteY185" fmla="*/ 6254676 h 6858000"/>
              <a:gd name="connsiteX186" fmla="*/ 3332955 w 6517785"/>
              <a:gd name="connsiteY186" fmla="*/ 6216626 h 6858000"/>
              <a:gd name="connsiteX187" fmla="*/ 3382196 w 6517785"/>
              <a:gd name="connsiteY187" fmla="*/ 6214388 h 6858000"/>
              <a:gd name="connsiteX188" fmla="*/ 3487394 w 6517785"/>
              <a:gd name="connsiteY188" fmla="*/ 6213492 h 6858000"/>
              <a:gd name="connsiteX189" fmla="*/ 3508881 w 6517785"/>
              <a:gd name="connsiteY189" fmla="*/ 6213492 h 6858000"/>
              <a:gd name="connsiteX190" fmla="*/ 3674511 w 6517785"/>
              <a:gd name="connsiteY190" fmla="*/ 6204987 h 6858000"/>
              <a:gd name="connsiteX191" fmla="*/ 3827608 w 6517785"/>
              <a:gd name="connsiteY191" fmla="*/ 6194691 h 6858000"/>
              <a:gd name="connsiteX192" fmla="*/ 3939520 w 6517785"/>
              <a:gd name="connsiteY192" fmla="*/ 6180814 h 6858000"/>
              <a:gd name="connsiteX193" fmla="*/ 3992343 w 6517785"/>
              <a:gd name="connsiteY193" fmla="*/ 6181709 h 6858000"/>
              <a:gd name="connsiteX194" fmla="*/ 4031289 w 6517785"/>
              <a:gd name="connsiteY194" fmla="*/ 6196034 h 6858000"/>
              <a:gd name="connsiteX195" fmla="*/ 4057252 w 6517785"/>
              <a:gd name="connsiteY195" fmla="*/ 6152612 h 6858000"/>
              <a:gd name="connsiteX196" fmla="*/ 4084559 w 6517785"/>
              <a:gd name="connsiteY196" fmla="*/ 6183948 h 6858000"/>
              <a:gd name="connsiteX197" fmla="*/ 4168270 w 6517785"/>
              <a:gd name="connsiteY197" fmla="*/ 6108743 h 6858000"/>
              <a:gd name="connsiteX198" fmla="*/ 4219302 w 6517785"/>
              <a:gd name="connsiteY198" fmla="*/ 6078302 h 6858000"/>
              <a:gd name="connsiteX199" fmla="*/ 4328081 w 6517785"/>
              <a:gd name="connsiteY199" fmla="*/ 6057263 h 6858000"/>
              <a:gd name="connsiteX200" fmla="*/ 4341510 w 6517785"/>
              <a:gd name="connsiteY200" fmla="*/ 6053234 h 6858000"/>
              <a:gd name="connsiteX201" fmla="*/ 4407762 w 6517785"/>
              <a:gd name="connsiteY201" fmla="*/ 6028166 h 6858000"/>
              <a:gd name="connsiteX202" fmla="*/ 4490130 w 6517785"/>
              <a:gd name="connsiteY202" fmla="*/ 6003097 h 6858000"/>
              <a:gd name="connsiteX203" fmla="*/ 4523704 w 6517785"/>
              <a:gd name="connsiteY203" fmla="*/ 5993249 h 6858000"/>
              <a:gd name="connsiteX204" fmla="*/ 4692468 w 6517785"/>
              <a:gd name="connsiteY204" fmla="*/ 5922072 h 6858000"/>
              <a:gd name="connsiteX205" fmla="*/ 4779312 w 6517785"/>
              <a:gd name="connsiteY205" fmla="*/ 5897004 h 6858000"/>
              <a:gd name="connsiteX206" fmla="*/ 4830792 w 6517785"/>
              <a:gd name="connsiteY206" fmla="*/ 5868802 h 6858000"/>
              <a:gd name="connsiteX207" fmla="*/ 4928380 w 6517785"/>
              <a:gd name="connsiteY207" fmla="*/ 5799864 h 6858000"/>
              <a:gd name="connsiteX208" fmla="*/ 5062227 w 6517785"/>
              <a:gd name="connsiteY208" fmla="*/ 5717496 h 6858000"/>
              <a:gd name="connsiteX209" fmla="*/ 5200103 w 6517785"/>
              <a:gd name="connsiteY209" fmla="*/ 5607822 h 6858000"/>
              <a:gd name="connsiteX210" fmla="*/ 5372448 w 6517785"/>
              <a:gd name="connsiteY210" fmla="*/ 5467707 h 6858000"/>
              <a:gd name="connsiteX211" fmla="*/ 5474065 w 6517785"/>
              <a:gd name="connsiteY211" fmla="*/ 5343261 h 6858000"/>
              <a:gd name="connsiteX212" fmla="*/ 5570758 w 6517785"/>
              <a:gd name="connsiteY212" fmla="*/ 5208966 h 6858000"/>
              <a:gd name="connsiteX213" fmla="*/ 5619552 w 6517785"/>
              <a:gd name="connsiteY213" fmla="*/ 5177630 h 6858000"/>
              <a:gd name="connsiteX214" fmla="*/ 5667897 w 6517785"/>
              <a:gd name="connsiteY214" fmla="*/ 5134208 h 6858000"/>
              <a:gd name="connsiteX215" fmla="*/ 5715796 w 6517785"/>
              <a:gd name="connsiteY215" fmla="*/ 5068404 h 6858000"/>
              <a:gd name="connsiteX216" fmla="*/ 5741312 w 6517785"/>
              <a:gd name="connsiteY216" fmla="*/ 5034830 h 6858000"/>
              <a:gd name="connsiteX217" fmla="*/ 5788315 w 6517785"/>
              <a:gd name="connsiteY217" fmla="*/ 4972159 h 6858000"/>
              <a:gd name="connsiteX218" fmla="*/ 5798612 w 6517785"/>
              <a:gd name="connsiteY218" fmla="*/ 4961863 h 6858000"/>
              <a:gd name="connsiteX219" fmla="*/ 5879636 w 6517785"/>
              <a:gd name="connsiteY219" fmla="*/ 4800709 h 6858000"/>
              <a:gd name="connsiteX220" fmla="*/ 5927535 w 6517785"/>
              <a:gd name="connsiteY220" fmla="*/ 4706255 h 6858000"/>
              <a:gd name="connsiteX221" fmla="*/ 5982596 w 6517785"/>
              <a:gd name="connsiteY221" fmla="*/ 4629707 h 6858000"/>
              <a:gd name="connsiteX222" fmla="*/ 6023779 w 6517785"/>
              <a:gd name="connsiteY222" fmla="*/ 4553606 h 6858000"/>
              <a:gd name="connsiteX223" fmla="*/ 6061382 w 6517785"/>
              <a:gd name="connsiteY223" fmla="*/ 4458704 h 6858000"/>
              <a:gd name="connsiteX224" fmla="*/ 6107490 w 6517785"/>
              <a:gd name="connsiteY224" fmla="*/ 4278301 h 6858000"/>
              <a:gd name="connsiteX225" fmla="*/ 6107490 w 6517785"/>
              <a:gd name="connsiteY225" fmla="*/ 4267557 h 6858000"/>
              <a:gd name="connsiteX226" fmla="*/ 6167027 w 6517785"/>
              <a:gd name="connsiteY226" fmla="*/ 4112670 h 6858000"/>
              <a:gd name="connsiteX227" fmla="*/ 6173295 w 6517785"/>
              <a:gd name="connsiteY227" fmla="*/ 4092526 h 6858000"/>
              <a:gd name="connsiteX228" fmla="*/ 6191201 w 6517785"/>
              <a:gd name="connsiteY228" fmla="*/ 4031198 h 6858000"/>
              <a:gd name="connsiteX229" fmla="*/ 6198810 w 6517785"/>
              <a:gd name="connsiteY229" fmla="*/ 4020007 h 6858000"/>
              <a:gd name="connsiteX230" fmla="*/ 6212240 w 6517785"/>
              <a:gd name="connsiteY230" fmla="*/ 3831098 h 6858000"/>
              <a:gd name="connsiteX231" fmla="*/ 6244919 w 6517785"/>
              <a:gd name="connsiteY231" fmla="*/ 3775142 h 6858000"/>
              <a:gd name="connsiteX232" fmla="*/ 6232384 w 6517785"/>
              <a:gd name="connsiteY232" fmla="*/ 3713814 h 6858000"/>
              <a:gd name="connsiteX233" fmla="*/ 6249395 w 6517785"/>
              <a:gd name="connsiteY233" fmla="*/ 3640400 h 6858000"/>
              <a:gd name="connsiteX234" fmla="*/ 6239547 w 6517785"/>
              <a:gd name="connsiteY234" fmla="*/ 3566090 h 6858000"/>
              <a:gd name="connsiteX235" fmla="*/ 6237309 w 6517785"/>
              <a:gd name="connsiteY235" fmla="*/ 3544155 h 6858000"/>
              <a:gd name="connsiteX236" fmla="*/ 6238651 w 6517785"/>
              <a:gd name="connsiteY236" fmla="*/ 3377629 h 6858000"/>
              <a:gd name="connsiteX237" fmla="*/ 6241785 w 6517785"/>
              <a:gd name="connsiteY237" fmla="*/ 3367781 h 6858000"/>
              <a:gd name="connsiteX238" fmla="*/ 6253424 w 6517785"/>
              <a:gd name="connsiteY238" fmla="*/ 3314510 h 6858000"/>
              <a:gd name="connsiteX239" fmla="*/ 6231042 w 6517785"/>
              <a:gd name="connsiteY239" fmla="*/ 3194988 h 6858000"/>
              <a:gd name="connsiteX240" fmla="*/ 6239099 w 6517785"/>
              <a:gd name="connsiteY240" fmla="*/ 3176186 h 6858000"/>
              <a:gd name="connsiteX241" fmla="*/ 6235518 w 6517785"/>
              <a:gd name="connsiteY241" fmla="*/ 3113515 h 6858000"/>
              <a:gd name="connsiteX242" fmla="*/ 6234175 w 6517785"/>
              <a:gd name="connsiteY242" fmla="*/ 3070541 h 6858000"/>
              <a:gd name="connsiteX243" fmla="*/ 6213136 w 6517785"/>
              <a:gd name="connsiteY243" fmla="*/ 2964000 h 6858000"/>
              <a:gd name="connsiteX244" fmla="*/ 6196125 w 6517785"/>
              <a:gd name="connsiteY244" fmla="*/ 2891033 h 6858000"/>
              <a:gd name="connsiteX245" fmla="*/ 6179114 w 6517785"/>
              <a:gd name="connsiteY245" fmla="*/ 2821647 h 6858000"/>
              <a:gd name="connsiteX246" fmla="*/ 6160760 w 6517785"/>
              <a:gd name="connsiteY246" fmla="*/ 2757633 h 6858000"/>
              <a:gd name="connsiteX247" fmla="*/ 6163894 w 6517785"/>
              <a:gd name="connsiteY247" fmla="*/ 2737489 h 6858000"/>
              <a:gd name="connsiteX248" fmla="*/ 6145092 w 6517785"/>
              <a:gd name="connsiteY248" fmla="*/ 2676161 h 6858000"/>
              <a:gd name="connsiteX249" fmla="*/ 6154941 w 6517785"/>
              <a:gd name="connsiteY249" fmla="*/ 2672132 h 6858000"/>
              <a:gd name="connsiteX250" fmla="*/ 6131215 w 6517785"/>
              <a:gd name="connsiteY250" fmla="*/ 2608566 h 6858000"/>
              <a:gd name="connsiteX251" fmla="*/ 6127634 w 6517785"/>
              <a:gd name="connsiteY251" fmla="*/ 2587974 h 6858000"/>
              <a:gd name="connsiteX252" fmla="*/ 6102566 w 6517785"/>
              <a:gd name="connsiteY252" fmla="*/ 2480538 h 6858000"/>
              <a:gd name="connsiteX253" fmla="*/ 6088689 w 6517785"/>
              <a:gd name="connsiteY253" fmla="*/ 2435773 h 6858000"/>
              <a:gd name="connsiteX254" fmla="*/ 6058249 w 6517785"/>
              <a:gd name="connsiteY254" fmla="*/ 2378921 h 6858000"/>
              <a:gd name="connsiteX255" fmla="*/ 6053772 w 6517785"/>
              <a:gd name="connsiteY255" fmla="*/ 2373550 h 6858000"/>
              <a:gd name="connsiteX256" fmla="*/ 6041238 w 6517785"/>
              <a:gd name="connsiteY256" fmla="*/ 2284020 h 6858000"/>
              <a:gd name="connsiteX257" fmla="*/ 5974090 w 6517785"/>
              <a:gd name="connsiteY257" fmla="*/ 2185089 h 6858000"/>
              <a:gd name="connsiteX258" fmla="*/ 5912762 w 6517785"/>
              <a:gd name="connsiteY258" fmla="*/ 2090635 h 6858000"/>
              <a:gd name="connsiteX259" fmla="*/ 5853225 w 6517785"/>
              <a:gd name="connsiteY259" fmla="*/ 1963054 h 6858000"/>
              <a:gd name="connsiteX260" fmla="*/ 5837557 w 6517785"/>
              <a:gd name="connsiteY260" fmla="*/ 1940224 h 6858000"/>
              <a:gd name="connsiteX261" fmla="*/ 5787868 w 6517785"/>
              <a:gd name="connsiteY261" fmla="*/ 1849351 h 6858000"/>
              <a:gd name="connsiteX262" fmla="*/ 5787868 w 6517785"/>
              <a:gd name="connsiteY262" fmla="*/ 1845770 h 6858000"/>
              <a:gd name="connsiteX263" fmla="*/ 5713558 w 6517785"/>
              <a:gd name="connsiteY263" fmla="*/ 1742363 h 6858000"/>
              <a:gd name="connsiteX264" fmla="*/ 5665659 w 6517785"/>
              <a:gd name="connsiteY264" fmla="*/ 1691331 h 6858000"/>
              <a:gd name="connsiteX265" fmla="*/ 5598512 w 6517785"/>
              <a:gd name="connsiteY265" fmla="*/ 1610754 h 6858000"/>
              <a:gd name="connsiteX266" fmla="*/ 5539422 w 6517785"/>
              <a:gd name="connsiteY266" fmla="*/ 1548978 h 6858000"/>
              <a:gd name="connsiteX267" fmla="*/ 5459293 w 6517785"/>
              <a:gd name="connsiteY267" fmla="*/ 1400358 h 6858000"/>
              <a:gd name="connsiteX268" fmla="*/ 5359019 w 6517785"/>
              <a:gd name="connsiteY268" fmla="*/ 1323810 h 6858000"/>
              <a:gd name="connsiteX269" fmla="*/ 5293662 w 6517785"/>
              <a:gd name="connsiteY269" fmla="*/ 1277702 h 6858000"/>
              <a:gd name="connsiteX270" fmla="*/ 5244421 w 6517785"/>
              <a:gd name="connsiteY270" fmla="*/ 1243233 h 6858000"/>
              <a:gd name="connsiteX271" fmla="*/ 5049245 w 6517785"/>
              <a:gd name="connsiteY271" fmla="*/ 1093718 h 6858000"/>
              <a:gd name="connsiteX272" fmla="*/ 5039397 w 6517785"/>
              <a:gd name="connsiteY272" fmla="*/ 1051191 h 6858000"/>
              <a:gd name="connsiteX273" fmla="*/ 4802142 w 6517785"/>
              <a:gd name="connsiteY273" fmla="*/ 933459 h 6858000"/>
              <a:gd name="connsiteX274" fmla="*/ 4635169 w 6517785"/>
              <a:gd name="connsiteY274" fmla="*/ 847510 h 6858000"/>
              <a:gd name="connsiteX275" fmla="*/ 4515198 w 6517785"/>
              <a:gd name="connsiteY275" fmla="*/ 783049 h 6858000"/>
              <a:gd name="connsiteX276" fmla="*/ 4420744 w 6517785"/>
              <a:gd name="connsiteY276" fmla="*/ 746789 h 6858000"/>
              <a:gd name="connsiteX277" fmla="*/ 4275706 w 6517785"/>
              <a:gd name="connsiteY277" fmla="*/ 703367 h 6858000"/>
              <a:gd name="connsiteX278" fmla="*/ 4250637 w 6517785"/>
              <a:gd name="connsiteY278" fmla="*/ 702024 h 6858000"/>
              <a:gd name="connsiteX279" fmla="*/ 4226017 w 6517785"/>
              <a:gd name="connsiteY279" fmla="*/ 702024 h 6858000"/>
              <a:gd name="connsiteX280" fmla="*/ 4121714 w 6517785"/>
              <a:gd name="connsiteY280" fmla="*/ 667107 h 6858000"/>
              <a:gd name="connsiteX281" fmla="*/ 4053224 w 6517785"/>
              <a:gd name="connsiteY281" fmla="*/ 660392 h 6858000"/>
              <a:gd name="connsiteX282" fmla="*/ 4020993 w 6517785"/>
              <a:gd name="connsiteY282" fmla="*/ 658602 h 6858000"/>
              <a:gd name="connsiteX283" fmla="*/ 3757775 w 6517785"/>
              <a:gd name="connsiteY283" fmla="*/ 639353 h 6858000"/>
              <a:gd name="connsiteX284" fmla="*/ 3604678 w 6517785"/>
              <a:gd name="connsiteY284" fmla="*/ 640248 h 6858000"/>
              <a:gd name="connsiteX285" fmla="*/ 3494556 w 6517785"/>
              <a:gd name="connsiteY285" fmla="*/ 671136 h 6858000"/>
              <a:gd name="connsiteX286" fmla="*/ 3384434 w 6517785"/>
              <a:gd name="connsiteY286" fmla="*/ 710977 h 6858000"/>
              <a:gd name="connsiteX287" fmla="*/ 3290428 w 6517785"/>
              <a:gd name="connsiteY287" fmla="*/ 748132 h 6858000"/>
              <a:gd name="connsiteX288" fmla="*/ 3270284 w 6517785"/>
              <a:gd name="connsiteY288" fmla="*/ 753056 h 6858000"/>
              <a:gd name="connsiteX289" fmla="*/ 3154342 w 6517785"/>
              <a:gd name="connsiteY289" fmla="*/ 748580 h 6858000"/>
              <a:gd name="connsiteX290" fmla="*/ 3029000 w 6517785"/>
              <a:gd name="connsiteY290" fmla="*/ 769619 h 6858000"/>
              <a:gd name="connsiteX291" fmla="*/ 2999455 w 6517785"/>
              <a:gd name="connsiteY291" fmla="*/ 860492 h 6858000"/>
              <a:gd name="connsiteX292" fmla="*/ 2995874 w 6517785"/>
              <a:gd name="connsiteY292" fmla="*/ 919134 h 6858000"/>
              <a:gd name="connsiteX293" fmla="*/ 2979311 w 6517785"/>
              <a:gd name="connsiteY293" fmla="*/ 944203 h 6858000"/>
              <a:gd name="connsiteX294" fmla="*/ 2918878 w 6517785"/>
              <a:gd name="connsiteY294" fmla="*/ 982253 h 6858000"/>
              <a:gd name="connsiteX295" fmla="*/ 2840092 w 6517785"/>
              <a:gd name="connsiteY295" fmla="*/ 1016722 h 6858000"/>
              <a:gd name="connsiteX296" fmla="*/ 2790850 w 6517785"/>
              <a:gd name="connsiteY296" fmla="*/ 1021646 h 6858000"/>
              <a:gd name="connsiteX297" fmla="*/ 2577321 w 6517785"/>
              <a:gd name="connsiteY297" fmla="*/ 1005531 h 6858000"/>
              <a:gd name="connsiteX298" fmla="*/ 2435864 w 6517785"/>
              <a:gd name="connsiteY298" fmla="*/ 963899 h 6858000"/>
              <a:gd name="connsiteX299" fmla="*/ 2424225 w 6517785"/>
              <a:gd name="connsiteY299" fmla="*/ 1049400 h 6858000"/>
              <a:gd name="connsiteX300" fmla="*/ 2411243 w 6517785"/>
              <a:gd name="connsiteY300" fmla="*/ 1073574 h 6858000"/>
              <a:gd name="connsiteX301" fmla="*/ 2156530 w 6517785"/>
              <a:gd name="connsiteY301" fmla="*/ 1073126 h 6858000"/>
              <a:gd name="connsiteX302" fmla="*/ 2144443 w 6517785"/>
              <a:gd name="connsiteY302" fmla="*/ 1069097 h 6858000"/>
              <a:gd name="connsiteX303" fmla="*/ 2068343 w 6517785"/>
              <a:gd name="connsiteY303" fmla="*/ 1043133 h 6858000"/>
              <a:gd name="connsiteX304" fmla="*/ 1991795 w 6517785"/>
              <a:gd name="connsiteY304" fmla="*/ 987177 h 6858000"/>
              <a:gd name="connsiteX305" fmla="*/ 1902712 w 6517785"/>
              <a:gd name="connsiteY305" fmla="*/ 1036866 h 6858000"/>
              <a:gd name="connsiteX306" fmla="*/ 1877644 w 6517785"/>
              <a:gd name="connsiteY306" fmla="*/ 1093270 h 6858000"/>
              <a:gd name="connsiteX307" fmla="*/ 1831088 w 6517785"/>
              <a:gd name="connsiteY307" fmla="*/ 1164446 h 6858000"/>
              <a:gd name="connsiteX308" fmla="*/ 1708880 w 6517785"/>
              <a:gd name="connsiteY308" fmla="*/ 1228461 h 6858000"/>
              <a:gd name="connsiteX309" fmla="*/ 1673963 w 6517785"/>
              <a:gd name="connsiteY309" fmla="*/ 1253529 h 6858000"/>
              <a:gd name="connsiteX310" fmla="*/ 1556679 w 6517785"/>
              <a:gd name="connsiteY310" fmla="*/ 1233385 h 6858000"/>
              <a:gd name="connsiteX311" fmla="*/ 1533401 w 6517785"/>
              <a:gd name="connsiteY311" fmla="*/ 1240995 h 6858000"/>
              <a:gd name="connsiteX312" fmla="*/ 1462672 w 6517785"/>
              <a:gd name="connsiteY312" fmla="*/ 1304561 h 6858000"/>
              <a:gd name="connsiteX313" fmla="*/ 1323901 w 6517785"/>
              <a:gd name="connsiteY313" fmla="*/ 1292027 h 6858000"/>
              <a:gd name="connsiteX314" fmla="*/ 1295251 w 6517785"/>
              <a:gd name="connsiteY314" fmla="*/ 1238756 h 6858000"/>
              <a:gd name="connsiteX315" fmla="*/ 1331063 w 6517785"/>
              <a:gd name="connsiteY315" fmla="*/ 1185934 h 6858000"/>
              <a:gd name="connsiteX316" fmla="*/ 1428203 w 6517785"/>
              <a:gd name="connsiteY316" fmla="*/ 1121472 h 6858000"/>
              <a:gd name="connsiteX317" fmla="*/ 1455958 w 6517785"/>
              <a:gd name="connsiteY317" fmla="*/ 1090584 h 6858000"/>
              <a:gd name="connsiteX318" fmla="*/ 1378514 w 6517785"/>
              <a:gd name="connsiteY318" fmla="*/ 1101776 h 6858000"/>
              <a:gd name="connsiteX319" fmla="*/ 1382991 w 6517785"/>
              <a:gd name="connsiteY319" fmla="*/ 1067306 h 6858000"/>
              <a:gd name="connsiteX320" fmla="*/ 1351207 w 6517785"/>
              <a:gd name="connsiteY320" fmla="*/ 1072231 h 6858000"/>
              <a:gd name="connsiteX321" fmla="*/ 1283612 w 6517785"/>
              <a:gd name="connsiteY321" fmla="*/ 1045372 h 6858000"/>
              <a:gd name="connsiteX322" fmla="*/ 1196321 w 6517785"/>
              <a:gd name="connsiteY322" fmla="*/ 952260 h 6858000"/>
              <a:gd name="connsiteX323" fmla="*/ 1216912 w 6517785"/>
              <a:gd name="connsiteY323" fmla="*/ 927192 h 6858000"/>
              <a:gd name="connsiteX324" fmla="*/ 1225865 w 6517785"/>
              <a:gd name="connsiteY324" fmla="*/ 902124 h 6858000"/>
              <a:gd name="connsiteX325" fmla="*/ 1237504 w 6517785"/>
              <a:gd name="connsiteY325" fmla="*/ 828709 h 6858000"/>
              <a:gd name="connsiteX326" fmla="*/ 1313605 w 6517785"/>
              <a:gd name="connsiteY326" fmla="*/ 774991 h 6858000"/>
              <a:gd name="connsiteX327" fmla="*/ 1363742 w 6517785"/>
              <a:gd name="connsiteY327" fmla="*/ 758875 h 6858000"/>
              <a:gd name="connsiteX328" fmla="*/ 1345836 w 6517785"/>
              <a:gd name="connsiteY328" fmla="*/ 732464 h 6858000"/>
              <a:gd name="connsiteX329" fmla="*/ 1352550 w 6517785"/>
              <a:gd name="connsiteY329" fmla="*/ 730226 h 6858000"/>
              <a:gd name="connsiteX330" fmla="*/ 1457301 w 6517785"/>
              <a:gd name="connsiteY330" fmla="*/ 665317 h 6858000"/>
              <a:gd name="connsiteX331" fmla="*/ 1519524 w 6517785"/>
              <a:gd name="connsiteY331" fmla="*/ 638010 h 6858000"/>
              <a:gd name="connsiteX332" fmla="*/ 1638599 w 6517785"/>
              <a:gd name="connsiteY332" fmla="*/ 599512 h 6858000"/>
              <a:gd name="connsiteX333" fmla="*/ 1648895 w 6517785"/>
              <a:gd name="connsiteY333" fmla="*/ 595931 h 6858000"/>
              <a:gd name="connsiteX334" fmla="*/ 1775132 w 6517785"/>
              <a:gd name="connsiteY334" fmla="*/ 507744 h 6858000"/>
              <a:gd name="connsiteX335" fmla="*/ 1842727 w 6517785"/>
              <a:gd name="connsiteY335" fmla="*/ 454026 h 6858000"/>
              <a:gd name="connsiteX336" fmla="*/ 1939420 w 6517785"/>
              <a:gd name="connsiteY336" fmla="*/ 375687 h 6858000"/>
              <a:gd name="connsiteX337" fmla="*/ 1995824 w 6517785"/>
              <a:gd name="connsiteY337" fmla="*/ 343456 h 6858000"/>
              <a:gd name="connsiteX338" fmla="*/ 2144443 w 6517785"/>
              <a:gd name="connsiteY338" fmla="*/ 297348 h 6858000"/>
              <a:gd name="connsiteX339" fmla="*/ 2240241 w 6517785"/>
              <a:gd name="connsiteY339" fmla="*/ 241840 h 6858000"/>
              <a:gd name="connsiteX340" fmla="*/ 2301121 w 6517785"/>
              <a:gd name="connsiteY340" fmla="*/ 223038 h 6858000"/>
              <a:gd name="connsiteX341" fmla="*/ 2398261 w 6517785"/>
              <a:gd name="connsiteY341" fmla="*/ 180512 h 6858000"/>
              <a:gd name="connsiteX342" fmla="*/ 2524051 w 6517785"/>
              <a:gd name="connsiteY342" fmla="*/ 167082 h 6858000"/>
              <a:gd name="connsiteX343" fmla="*/ 2517336 w 6517785"/>
              <a:gd name="connsiteY343" fmla="*/ 136642 h 6858000"/>
              <a:gd name="connsiteX344" fmla="*/ 2527632 w 6517785"/>
              <a:gd name="connsiteY344" fmla="*/ 133956 h 6858000"/>
              <a:gd name="connsiteX345" fmla="*/ 2588960 w 6517785"/>
              <a:gd name="connsiteY345" fmla="*/ 139328 h 6858000"/>
              <a:gd name="connsiteX346" fmla="*/ 2683414 w 6517785"/>
              <a:gd name="connsiteY346" fmla="*/ 120974 h 6858000"/>
              <a:gd name="connsiteX347" fmla="*/ 2716093 w 6517785"/>
              <a:gd name="connsiteY347" fmla="*/ 136642 h 6858000"/>
              <a:gd name="connsiteX348" fmla="*/ 2719674 w 6517785"/>
              <a:gd name="connsiteY348" fmla="*/ 116945 h 6858000"/>
              <a:gd name="connsiteX349" fmla="*/ 2739371 w 6517785"/>
              <a:gd name="connsiteY349" fmla="*/ 96353 h 6858000"/>
              <a:gd name="connsiteX350" fmla="*/ 2777868 w 6517785"/>
              <a:gd name="connsiteY350" fmla="*/ 85162 h 6858000"/>
              <a:gd name="connsiteX351" fmla="*/ 2844121 w 6517785"/>
              <a:gd name="connsiteY351" fmla="*/ 42635 h 6858000"/>
              <a:gd name="connsiteX352" fmla="*/ 2836958 w 6517785"/>
              <a:gd name="connsiteY352" fmla="*/ 22043 h 6858000"/>
              <a:gd name="connsiteX353" fmla="*/ 2930069 w 6517785"/>
              <a:gd name="connsiteY353" fmla="*/ 32787 h 6858000"/>
              <a:gd name="connsiteX354" fmla="*/ 2962300 w 6517785"/>
              <a:gd name="connsiteY354" fmla="*/ 23834 h 6858000"/>
              <a:gd name="connsiteX355" fmla="*/ 3037505 w 6517785"/>
              <a:gd name="connsiteY355" fmla="*/ 15776 h 6858000"/>
              <a:gd name="connsiteX356" fmla="*/ 3060783 w 6517785"/>
              <a:gd name="connsiteY356" fmla="*/ 18462 h 6858000"/>
              <a:gd name="connsiteX357" fmla="*/ 3093462 w 6517785"/>
              <a:gd name="connsiteY357" fmla="*/ 25625 h 6858000"/>
              <a:gd name="connsiteX358" fmla="*/ 3122559 w 6517785"/>
              <a:gd name="connsiteY358" fmla="*/ 26968 h 6858000"/>
              <a:gd name="connsiteX359" fmla="*/ 3290875 w 6517785"/>
              <a:gd name="connsiteY359" fmla="*/ 37263 h 6858000"/>
              <a:gd name="connsiteX360" fmla="*/ 3331164 w 6517785"/>
              <a:gd name="connsiteY360" fmla="*/ 62332 h 6858000"/>
              <a:gd name="connsiteX361" fmla="*/ 3437257 w 6517785"/>
              <a:gd name="connsiteY361" fmla="*/ 50245 h 6858000"/>
              <a:gd name="connsiteX362" fmla="*/ 3469488 w 6517785"/>
              <a:gd name="connsiteY362" fmla="*/ 103068 h 6858000"/>
              <a:gd name="connsiteX363" fmla="*/ 3501719 w 6517785"/>
              <a:gd name="connsiteY363" fmla="*/ 91877 h 6858000"/>
              <a:gd name="connsiteX364" fmla="*/ 3526339 w 6517785"/>
              <a:gd name="connsiteY364" fmla="*/ 88743 h 6858000"/>
              <a:gd name="connsiteX365" fmla="*/ 3688389 w 6517785"/>
              <a:gd name="connsiteY365" fmla="*/ 125898 h 6858000"/>
              <a:gd name="connsiteX366" fmla="*/ 3789110 w 6517785"/>
              <a:gd name="connsiteY366" fmla="*/ 119183 h 6858000"/>
              <a:gd name="connsiteX367" fmla="*/ 3816864 w 6517785"/>
              <a:gd name="connsiteY367" fmla="*/ 117393 h 6858000"/>
              <a:gd name="connsiteX368" fmla="*/ 3962798 w 6517785"/>
              <a:gd name="connsiteY368" fmla="*/ 136642 h 6858000"/>
              <a:gd name="connsiteX369" fmla="*/ 3969513 w 6517785"/>
              <a:gd name="connsiteY369" fmla="*/ 134851 h 6858000"/>
              <a:gd name="connsiteX370" fmla="*/ 4059938 w 6517785"/>
              <a:gd name="connsiteY370" fmla="*/ 142461 h 6858000"/>
              <a:gd name="connsiteX371" fmla="*/ 4044271 w 6517785"/>
              <a:gd name="connsiteY371" fmla="*/ 172006 h 6858000"/>
              <a:gd name="connsiteX372" fmla="*/ 4070234 w 6517785"/>
              <a:gd name="connsiteY372" fmla="*/ 214533 h 6858000"/>
              <a:gd name="connsiteX373" fmla="*/ 4116790 w 6517785"/>
              <a:gd name="connsiteY373" fmla="*/ 221695 h 6858000"/>
              <a:gd name="connsiteX374" fmla="*/ 4119028 w 6517785"/>
              <a:gd name="connsiteY374" fmla="*/ 280785 h 6858000"/>
              <a:gd name="connsiteX375" fmla="*/ 4083216 w 6517785"/>
              <a:gd name="connsiteY375" fmla="*/ 315254 h 6858000"/>
              <a:gd name="connsiteX376" fmla="*/ 4088588 w 6517785"/>
              <a:gd name="connsiteY376" fmla="*/ 338532 h 6858000"/>
              <a:gd name="connsiteX377" fmla="*/ 4114551 w 6517785"/>
              <a:gd name="connsiteY377" fmla="*/ 367629 h 6858000"/>
              <a:gd name="connsiteX378" fmla="*/ 4179013 w 6517785"/>
              <a:gd name="connsiteY378" fmla="*/ 383745 h 6858000"/>
              <a:gd name="connsiteX379" fmla="*/ 4260038 w 6517785"/>
              <a:gd name="connsiteY379" fmla="*/ 391355 h 6858000"/>
              <a:gd name="connsiteX380" fmla="*/ 4322261 w 6517785"/>
              <a:gd name="connsiteY380" fmla="*/ 421347 h 6858000"/>
              <a:gd name="connsiteX381" fmla="*/ 4404181 w 6517785"/>
              <a:gd name="connsiteY381" fmla="*/ 462531 h 6858000"/>
              <a:gd name="connsiteX382" fmla="*/ 4563097 w 6517785"/>
              <a:gd name="connsiteY382" fmla="*/ 514906 h 6858000"/>
              <a:gd name="connsiteX383" fmla="*/ 4658446 w 6517785"/>
              <a:gd name="connsiteY383" fmla="*/ 535498 h 6858000"/>
              <a:gd name="connsiteX384" fmla="*/ 4646808 w 6517785"/>
              <a:gd name="connsiteY384" fmla="*/ 566834 h 6858000"/>
              <a:gd name="connsiteX385" fmla="*/ 4602490 w 6517785"/>
              <a:gd name="connsiteY385" fmla="*/ 575339 h 6858000"/>
              <a:gd name="connsiteX386" fmla="*/ 4405077 w 6517785"/>
              <a:gd name="connsiteY386" fmla="*/ 498343 h 6858000"/>
              <a:gd name="connsiteX387" fmla="*/ 4298984 w 6517785"/>
              <a:gd name="connsiteY387" fmla="*/ 452683 h 6858000"/>
              <a:gd name="connsiteX388" fmla="*/ 4197367 w 6517785"/>
              <a:gd name="connsiteY388" fmla="*/ 436567 h 6858000"/>
              <a:gd name="connsiteX389" fmla="*/ 4051880 w 6517785"/>
              <a:gd name="connsiteY389" fmla="*/ 418661 h 6858000"/>
              <a:gd name="connsiteX390" fmla="*/ 4026812 w 6517785"/>
              <a:gd name="connsiteY390" fmla="*/ 427167 h 6858000"/>
              <a:gd name="connsiteX391" fmla="*/ 4074711 w 6517785"/>
              <a:gd name="connsiteY391" fmla="*/ 458950 h 6858000"/>
              <a:gd name="connsiteX392" fmla="*/ 4168717 w 6517785"/>
              <a:gd name="connsiteY392" fmla="*/ 479989 h 6858000"/>
              <a:gd name="connsiteX393" fmla="*/ 4308384 w 6517785"/>
              <a:gd name="connsiteY393" fmla="*/ 515801 h 6858000"/>
              <a:gd name="connsiteX394" fmla="*/ 4391200 w 6517785"/>
              <a:gd name="connsiteY394" fmla="*/ 551166 h 6858000"/>
              <a:gd name="connsiteX395" fmla="*/ 4440441 w 6517785"/>
              <a:gd name="connsiteY395" fmla="*/ 562357 h 6858000"/>
              <a:gd name="connsiteX396" fmla="*/ 4573393 w 6517785"/>
              <a:gd name="connsiteY396" fmla="*/ 629505 h 6858000"/>
              <a:gd name="connsiteX397" fmla="*/ 4651732 w 6517785"/>
              <a:gd name="connsiteY397" fmla="*/ 659049 h 6858000"/>
              <a:gd name="connsiteX398" fmla="*/ 4743948 w 6517785"/>
              <a:gd name="connsiteY398" fmla="*/ 695757 h 6858000"/>
              <a:gd name="connsiteX399" fmla="*/ 4920322 w 6517785"/>
              <a:gd name="connsiteY399" fmla="*/ 789316 h 6858000"/>
              <a:gd name="connsiteX400" fmla="*/ 5052826 w 6517785"/>
              <a:gd name="connsiteY400" fmla="*/ 794240 h 6858000"/>
              <a:gd name="connsiteX401" fmla="*/ 5119974 w 6517785"/>
              <a:gd name="connsiteY401" fmla="*/ 796478 h 6858000"/>
              <a:gd name="connsiteX402" fmla="*/ 5143252 w 6517785"/>
              <a:gd name="connsiteY402" fmla="*/ 826023 h 6858000"/>
              <a:gd name="connsiteX403" fmla="*/ 5126241 w 6517785"/>
              <a:gd name="connsiteY403" fmla="*/ 851091 h 6858000"/>
              <a:gd name="connsiteX404" fmla="*/ 5098487 w 6517785"/>
              <a:gd name="connsiteY404" fmla="*/ 869893 h 6858000"/>
              <a:gd name="connsiteX405" fmla="*/ 5197865 w 6517785"/>
              <a:gd name="connsiteY405" fmla="*/ 845720 h 6858000"/>
              <a:gd name="connsiteX406" fmla="*/ 5284262 w 6517785"/>
              <a:gd name="connsiteY406" fmla="*/ 904362 h 6858000"/>
              <a:gd name="connsiteX407" fmla="*/ 5298586 w 6517785"/>
              <a:gd name="connsiteY407" fmla="*/ 1007321 h 6858000"/>
              <a:gd name="connsiteX408" fmla="*/ 5360362 w 6517785"/>
              <a:gd name="connsiteY408" fmla="*/ 1003740 h 6858000"/>
              <a:gd name="connsiteX409" fmla="*/ 5488390 w 6517785"/>
              <a:gd name="connsiteY409" fmla="*/ 1083870 h 6858000"/>
              <a:gd name="connsiteX410" fmla="*/ 5509877 w 6517785"/>
              <a:gd name="connsiteY410" fmla="*/ 1098194 h 6858000"/>
              <a:gd name="connsiteX411" fmla="*/ 5528678 w 6517785"/>
              <a:gd name="connsiteY411" fmla="*/ 1143855 h 6858000"/>
              <a:gd name="connsiteX412" fmla="*/ 5548375 w 6517785"/>
              <a:gd name="connsiteY412" fmla="*/ 1168028 h 6858000"/>
              <a:gd name="connsiteX413" fmla="*/ 5611494 w 6517785"/>
              <a:gd name="connsiteY413" fmla="*/ 1169371 h 6858000"/>
              <a:gd name="connsiteX414" fmla="*/ 5608360 w 6517785"/>
              <a:gd name="connsiteY414" fmla="*/ 1241442 h 6858000"/>
              <a:gd name="connsiteX415" fmla="*/ 5629400 w 6517785"/>
              <a:gd name="connsiteY415" fmla="*/ 1243233 h 6858000"/>
              <a:gd name="connsiteX416" fmla="*/ 5623132 w 6517785"/>
              <a:gd name="connsiteY416" fmla="*/ 1287103 h 6858000"/>
              <a:gd name="connsiteX417" fmla="*/ 5632085 w 6517785"/>
              <a:gd name="connsiteY417" fmla="*/ 1289341 h 6858000"/>
              <a:gd name="connsiteX418" fmla="*/ 5683118 w 6517785"/>
              <a:gd name="connsiteY418" fmla="*/ 1270092 h 6858000"/>
              <a:gd name="connsiteX419" fmla="*/ 5748027 w 6517785"/>
              <a:gd name="connsiteY419" fmla="*/ 1331868 h 6858000"/>
              <a:gd name="connsiteX420" fmla="*/ 5730121 w 6517785"/>
              <a:gd name="connsiteY420" fmla="*/ 1372604 h 6858000"/>
              <a:gd name="connsiteX421" fmla="*/ 5783391 w 6517785"/>
              <a:gd name="connsiteY421" fmla="*/ 1378423 h 6858000"/>
              <a:gd name="connsiteX422" fmla="*/ 5783839 w 6517785"/>
              <a:gd name="connsiteY422" fmla="*/ 1387824 h 6858000"/>
              <a:gd name="connsiteX423" fmla="*/ 5752503 w 6517785"/>
              <a:gd name="connsiteY423" fmla="*/ 1399015 h 6858000"/>
              <a:gd name="connsiteX424" fmla="*/ 5774438 w 6517785"/>
              <a:gd name="connsiteY424" fmla="*/ 1413340 h 6858000"/>
              <a:gd name="connsiteX425" fmla="*/ 5861283 w 6517785"/>
              <a:gd name="connsiteY425" fmla="*/ 1463477 h 6858000"/>
              <a:gd name="connsiteX426" fmla="*/ 5884113 w 6517785"/>
              <a:gd name="connsiteY426" fmla="*/ 1507794 h 6858000"/>
              <a:gd name="connsiteX427" fmla="*/ 5939621 w 6517785"/>
              <a:gd name="connsiteY427" fmla="*/ 1601353 h 6858000"/>
              <a:gd name="connsiteX428" fmla="*/ 5954841 w 6517785"/>
              <a:gd name="connsiteY428" fmla="*/ 1615678 h 6858000"/>
              <a:gd name="connsiteX429" fmla="*/ 6010797 w 6517785"/>
              <a:gd name="connsiteY429" fmla="*/ 1690883 h 6858000"/>
              <a:gd name="connsiteX430" fmla="*/ 6041685 w 6517785"/>
              <a:gd name="connsiteY430" fmla="*/ 1730724 h 6858000"/>
              <a:gd name="connsiteX431" fmla="*/ 6052429 w 6517785"/>
              <a:gd name="connsiteY431" fmla="*/ 1741020 h 6858000"/>
              <a:gd name="connsiteX432" fmla="*/ 6101223 w 6517785"/>
              <a:gd name="connsiteY432" fmla="*/ 1834131 h 6858000"/>
              <a:gd name="connsiteX433" fmla="*/ 6089136 w 6517785"/>
              <a:gd name="connsiteY433" fmla="*/ 1884268 h 6858000"/>
              <a:gd name="connsiteX434" fmla="*/ 6192544 w 6517785"/>
              <a:gd name="connsiteY434" fmla="*/ 2020354 h 6858000"/>
              <a:gd name="connsiteX435" fmla="*/ 6158522 w 6517785"/>
              <a:gd name="connsiteY435" fmla="*/ 2082577 h 6858000"/>
              <a:gd name="connsiteX436" fmla="*/ 6130768 w 6517785"/>
              <a:gd name="connsiteY436" fmla="*/ 2105855 h 6858000"/>
              <a:gd name="connsiteX437" fmla="*/ 6193886 w 6517785"/>
              <a:gd name="connsiteY437" fmla="*/ 2156887 h 6858000"/>
              <a:gd name="connsiteX438" fmla="*/ 6180904 w 6517785"/>
              <a:gd name="connsiteY438" fmla="*/ 2224034 h 6858000"/>
              <a:gd name="connsiteX439" fmla="*/ 6210002 w 6517785"/>
              <a:gd name="connsiteY439" fmla="*/ 2294763 h 6858000"/>
              <a:gd name="connsiteX440" fmla="*/ 6214478 w 6517785"/>
              <a:gd name="connsiteY440" fmla="*/ 2322517 h 6858000"/>
              <a:gd name="connsiteX441" fmla="*/ 6272225 w 6517785"/>
              <a:gd name="connsiteY441" fmla="*/ 2375340 h 6858000"/>
              <a:gd name="connsiteX442" fmla="*/ 6246262 w 6517785"/>
              <a:gd name="connsiteY442" fmla="*/ 2456365 h 6858000"/>
              <a:gd name="connsiteX443" fmla="*/ 6299532 w 6517785"/>
              <a:gd name="connsiteY443" fmla="*/ 2514112 h 6858000"/>
              <a:gd name="connsiteX444" fmla="*/ 6330420 w 6517785"/>
              <a:gd name="connsiteY444" fmla="*/ 2610804 h 6858000"/>
              <a:gd name="connsiteX445" fmla="*/ 6366232 w 6517785"/>
              <a:gd name="connsiteY445" fmla="*/ 2664970 h 6858000"/>
              <a:gd name="connsiteX446" fmla="*/ 6372051 w 6517785"/>
              <a:gd name="connsiteY446" fmla="*/ 2719135 h 6858000"/>
              <a:gd name="connsiteX447" fmla="*/ 6375185 w 6517785"/>
              <a:gd name="connsiteY447" fmla="*/ 2795684 h 6858000"/>
              <a:gd name="connsiteX448" fmla="*/ 6394881 w 6517785"/>
              <a:gd name="connsiteY448" fmla="*/ 2870441 h 6858000"/>
              <a:gd name="connsiteX449" fmla="*/ 6446361 w 6517785"/>
              <a:gd name="connsiteY449" fmla="*/ 2916549 h 6858000"/>
              <a:gd name="connsiteX450" fmla="*/ 6414578 w 6517785"/>
              <a:gd name="connsiteY450" fmla="*/ 2940722 h 6858000"/>
              <a:gd name="connsiteX451" fmla="*/ 6432484 w 6517785"/>
              <a:gd name="connsiteY451" fmla="*/ 2965791 h 6858000"/>
              <a:gd name="connsiteX452" fmla="*/ 6423979 w 6517785"/>
              <a:gd name="connsiteY452" fmla="*/ 2964895 h 6858000"/>
              <a:gd name="connsiteX453" fmla="*/ 6416369 w 6517785"/>
              <a:gd name="connsiteY453" fmla="*/ 3029357 h 6858000"/>
              <a:gd name="connsiteX454" fmla="*/ 6458000 w 6517785"/>
              <a:gd name="connsiteY454" fmla="*/ 3065169 h 6858000"/>
              <a:gd name="connsiteX455" fmla="*/ 6428008 w 6517785"/>
              <a:gd name="connsiteY455" fmla="*/ 3088895 h 6858000"/>
              <a:gd name="connsiteX456" fmla="*/ 6423979 w 6517785"/>
              <a:gd name="connsiteY456" fmla="*/ 3135002 h 6858000"/>
              <a:gd name="connsiteX457" fmla="*/ 6473668 w 6517785"/>
              <a:gd name="connsiteY457" fmla="*/ 3201255 h 6858000"/>
              <a:gd name="connsiteX458" fmla="*/ 6504556 w 6517785"/>
              <a:gd name="connsiteY458" fmla="*/ 3179320 h 6858000"/>
              <a:gd name="connsiteX459" fmla="*/ 6522014 w 6517785"/>
              <a:gd name="connsiteY459" fmla="*/ 3217818 h 6858000"/>
              <a:gd name="connsiteX460" fmla="*/ 6436065 w 6517785"/>
              <a:gd name="connsiteY460" fmla="*/ 3229009 h 6858000"/>
              <a:gd name="connsiteX461" fmla="*/ 6450838 w 6517785"/>
              <a:gd name="connsiteY461" fmla="*/ 3288994 h 6858000"/>
              <a:gd name="connsiteX462" fmla="*/ 6517538 w 6517785"/>
              <a:gd name="connsiteY462" fmla="*/ 3278251 h 6858000"/>
              <a:gd name="connsiteX463" fmla="*/ 6506794 w 6517785"/>
              <a:gd name="connsiteY463" fmla="*/ 3401354 h 6858000"/>
              <a:gd name="connsiteX464" fmla="*/ 6513956 w 6517785"/>
              <a:gd name="connsiteY464" fmla="*/ 3438957 h 6858000"/>
              <a:gd name="connsiteX465" fmla="*/ 6476802 w 6517785"/>
              <a:gd name="connsiteY465" fmla="*/ 3513714 h 6858000"/>
              <a:gd name="connsiteX466" fmla="*/ 6437408 w 6517785"/>
              <a:gd name="connsiteY466" fmla="*/ 3581310 h 6858000"/>
              <a:gd name="connsiteX467" fmla="*/ 6471877 w 6517785"/>
              <a:gd name="connsiteY467" fmla="*/ 3595635 h 6858000"/>
              <a:gd name="connsiteX468" fmla="*/ 6504556 w 6517785"/>
              <a:gd name="connsiteY468" fmla="*/ 3594739 h 6858000"/>
              <a:gd name="connsiteX469" fmla="*/ 6510375 w 6517785"/>
              <a:gd name="connsiteY469" fmla="*/ 3619808 h 6858000"/>
              <a:gd name="connsiteX470" fmla="*/ 6476353 w 6517785"/>
              <a:gd name="connsiteY470" fmla="*/ 3635923 h 6858000"/>
              <a:gd name="connsiteX471" fmla="*/ 6444123 w 6517785"/>
              <a:gd name="connsiteY471" fmla="*/ 3634580 h 6858000"/>
              <a:gd name="connsiteX472" fmla="*/ 6448152 w 6517785"/>
              <a:gd name="connsiteY472" fmla="*/ 3740673 h 6858000"/>
              <a:gd name="connsiteX473" fmla="*/ 6455762 w 6517785"/>
              <a:gd name="connsiteY473" fmla="*/ 3719633 h 6858000"/>
              <a:gd name="connsiteX474" fmla="*/ 6475011 w 6517785"/>
              <a:gd name="connsiteY474" fmla="*/ 3715605 h 6858000"/>
              <a:gd name="connsiteX475" fmla="*/ 6492469 w 6517785"/>
              <a:gd name="connsiteY475" fmla="*/ 3733063 h 6858000"/>
              <a:gd name="connsiteX476" fmla="*/ 6482173 w 6517785"/>
              <a:gd name="connsiteY476" fmla="*/ 3749626 h 6858000"/>
              <a:gd name="connsiteX477" fmla="*/ 6441437 w 6517785"/>
              <a:gd name="connsiteY477" fmla="*/ 3763951 h 6858000"/>
              <a:gd name="connsiteX478" fmla="*/ 6408311 w 6517785"/>
              <a:gd name="connsiteY478" fmla="*/ 3854376 h 6858000"/>
              <a:gd name="connsiteX479" fmla="*/ 6444123 w 6517785"/>
              <a:gd name="connsiteY479" fmla="*/ 3885712 h 6858000"/>
              <a:gd name="connsiteX480" fmla="*/ 6478144 w 6517785"/>
              <a:gd name="connsiteY480" fmla="*/ 3917495 h 6858000"/>
              <a:gd name="connsiteX481" fmla="*/ 6425322 w 6517785"/>
              <a:gd name="connsiteY481" fmla="*/ 3950621 h 6858000"/>
              <a:gd name="connsiteX482" fmla="*/ 6410102 w 6517785"/>
              <a:gd name="connsiteY482" fmla="*/ 3938982 h 6858000"/>
              <a:gd name="connsiteX483" fmla="*/ 6379214 w 6517785"/>
              <a:gd name="connsiteY483" fmla="*/ 4059848 h 6858000"/>
              <a:gd name="connsiteX484" fmla="*/ 6399805 w 6517785"/>
              <a:gd name="connsiteY484" fmla="*/ 4082230 h 6858000"/>
              <a:gd name="connsiteX485" fmla="*/ 6415921 w 6517785"/>
              <a:gd name="connsiteY485" fmla="*/ 4119385 h 6858000"/>
              <a:gd name="connsiteX486" fmla="*/ 6402491 w 6517785"/>
              <a:gd name="connsiteY486" fmla="*/ 4164150 h 6858000"/>
              <a:gd name="connsiteX487" fmla="*/ 6387272 w 6517785"/>
              <a:gd name="connsiteY487" fmla="*/ 4188323 h 6858000"/>
              <a:gd name="connsiteX488" fmla="*/ 6387272 w 6517785"/>
              <a:gd name="connsiteY488" fmla="*/ 4120280 h 6858000"/>
              <a:gd name="connsiteX489" fmla="*/ 6363098 w 6517785"/>
              <a:gd name="connsiteY489" fmla="*/ 4255023 h 6858000"/>
              <a:gd name="connsiteX490" fmla="*/ 6327734 w 6517785"/>
              <a:gd name="connsiteY490" fmla="*/ 4282778 h 6858000"/>
              <a:gd name="connsiteX491" fmla="*/ 6368022 w 6517785"/>
              <a:gd name="connsiteY491" fmla="*/ 4306055 h 6858000"/>
              <a:gd name="connsiteX492" fmla="*/ 6341611 w 6517785"/>
              <a:gd name="connsiteY492" fmla="*/ 4322171 h 6858000"/>
              <a:gd name="connsiteX493" fmla="*/ 6368917 w 6517785"/>
              <a:gd name="connsiteY493" fmla="*/ 4367383 h 6858000"/>
              <a:gd name="connsiteX494" fmla="*/ 6337582 w 6517785"/>
              <a:gd name="connsiteY494" fmla="*/ 4409463 h 6858000"/>
              <a:gd name="connsiteX495" fmla="*/ 6278940 w 6517785"/>
              <a:gd name="connsiteY495" fmla="*/ 4418416 h 6858000"/>
              <a:gd name="connsiteX496" fmla="*/ 6336687 w 6517785"/>
              <a:gd name="connsiteY496" fmla="*/ 4454228 h 6858000"/>
              <a:gd name="connsiteX497" fmla="*/ 6286550 w 6517785"/>
              <a:gd name="connsiteY497" fmla="*/ 4496754 h 6858000"/>
              <a:gd name="connsiteX498" fmla="*/ 6275359 w 6517785"/>
              <a:gd name="connsiteY498" fmla="*/ 4545548 h 6858000"/>
              <a:gd name="connsiteX499" fmla="*/ 6292369 w 6517785"/>
              <a:gd name="connsiteY499" fmla="*/ 4562559 h 6858000"/>
              <a:gd name="connsiteX500" fmla="*/ 6253424 w 6517785"/>
              <a:gd name="connsiteY500" fmla="*/ 4610010 h 6858000"/>
              <a:gd name="connsiteX501" fmla="*/ 6207763 w 6517785"/>
              <a:gd name="connsiteY501" fmla="*/ 4606876 h 6858000"/>
              <a:gd name="connsiteX502" fmla="*/ 6203287 w 6517785"/>
              <a:gd name="connsiteY502" fmla="*/ 4624782 h 6858000"/>
              <a:gd name="connsiteX503" fmla="*/ 6239547 w 6517785"/>
              <a:gd name="connsiteY503" fmla="*/ 4635974 h 6858000"/>
              <a:gd name="connsiteX504" fmla="*/ 6243575 w 6517785"/>
              <a:gd name="connsiteY504" fmla="*/ 4661937 h 6858000"/>
              <a:gd name="connsiteX505" fmla="*/ 6227908 w 6517785"/>
              <a:gd name="connsiteY505" fmla="*/ 4738485 h 6858000"/>
              <a:gd name="connsiteX506" fmla="*/ 6197468 w 6517785"/>
              <a:gd name="connsiteY506" fmla="*/ 4790413 h 6858000"/>
              <a:gd name="connsiteX507" fmla="*/ 6154493 w 6517785"/>
              <a:gd name="connsiteY507" fmla="*/ 4879495 h 6858000"/>
              <a:gd name="connsiteX508" fmla="*/ 6119577 w 6517785"/>
              <a:gd name="connsiteY508" fmla="*/ 4927841 h 6858000"/>
              <a:gd name="connsiteX509" fmla="*/ 6045267 w 6517785"/>
              <a:gd name="connsiteY509" fmla="*/ 5035277 h 6858000"/>
              <a:gd name="connsiteX510" fmla="*/ 6023332 w 6517785"/>
              <a:gd name="connsiteY510" fmla="*/ 5047364 h 6858000"/>
              <a:gd name="connsiteX511" fmla="*/ 6001397 w 6517785"/>
              <a:gd name="connsiteY511" fmla="*/ 5086310 h 6858000"/>
              <a:gd name="connsiteX512" fmla="*/ 5992444 w 6517785"/>
              <a:gd name="connsiteY512" fmla="*/ 5114959 h 6858000"/>
              <a:gd name="connsiteX513" fmla="*/ 5964242 w 6517785"/>
              <a:gd name="connsiteY513" fmla="*/ 5113616 h 6858000"/>
              <a:gd name="connsiteX514" fmla="*/ 5917686 w 6517785"/>
              <a:gd name="connsiteY514" fmla="*/ 5115854 h 6858000"/>
              <a:gd name="connsiteX515" fmla="*/ 5923954 w 6517785"/>
              <a:gd name="connsiteY515" fmla="*/ 5193746 h 6858000"/>
              <a:gd name="connsiteX516" fmla="*/ 5910972 w 6517785"/>
              <a:gd name="connsiteY516" fmla="*/ 5214785 h 6858000"/>
              <a:gd name="connsiteX517" fmla="*/ 5840690 w 6517785"/>
              <a:gd name="connsiteY517" fmla="*/ 5319535 h 6858000"/>
              <a:gd name="connsiteX518" fmla="*/ 5805774 w 6517785"/>
              <a:gd name="connsiteY518" fmla="*/ 5333412 h 6858000"/>
              <a:gd name="connsiteX519" fmla="*/ 5789659 w 6517785"/>
              <a:gd name="connsiteY519" fmla="*/ 5388473 h 6858000"/>
              <a:gd name="connsiteX520" fmla="*/ 5771305 w 6517785"/>
              <a:gd name="connsiteY520" fmla="*/ 5386683 h 6858000"/>
              <a:gd name="connsiteX521" fmla="*/ 5767276 w 6517785"/>
              <a:gd name="connsiteY521" fmla="*/ 5338784 h 6858000"/>
              <a:gd name="connsiteX522" fmla="*/ 5752951 w 6517785"/>
              <a:gd name="connsiteY522" fmla="*/ 5387578 h 6858000"/>
              <a:gd name="connsiteX523" fmla="*/ 5741760 w 6517785"/>
              <a:gd name="connsiteY523" fmla="*/ 5433686 h 6858000"/>
              <a:gd name="connsiteX524" fmla="*/ 5685356 w 6517785"/>
              <a:gd name="connsiteY524" fmla="*/ 5418018 h 6858000"/>
              <a:gd name="connsiteX525" fmla="*/ 5672374 w 6517785"/>
              <a:gd name="connsiteY525" fmla="*/ 5480689 h 6858000"/>
              <a:gd name="connsiteX526" fmla="*/ 5642829 w 6517785"/>
              <a:gd name="connsiteY526" fmla="*/ 5550970 h 6858000"/>
              <a:gd name="connsiteX527" fmla="*/ 5592693 w 6517785"/>
              <a:gd name="connsiteY527" fmla="*/ 5518740 h 6858000"/>
              <a:gd name="connsiteX528" fmla="*/ 5547928 w 6517785"/>
              <a:gd name="connsiteY528" fmla="*/ 5591707 h 6858000"/>
              <a:gd name="connsiteX529" fmla="*/ 5542108 w 6517785"/>
              <a:gd name="connsiteY529" fmla="*/ 5626176 h 6858000"/>
              <a:gd name="connsiteX530" fmla="*/ 5500029 w 6517785"/>
              <a:gd name="connsiteY530" fmla="*/ 5659749 h 6858000"/>
              <a:gd name="connsiteX531" fmla="*/ 5458845 w 6517785"/>
              <a:gd name="connsiteY531" fmla="*/ 5652140 h 6858000"/>
              <a:gd name="connsiteX532" fmla="*/ 5404680 w 6517785"/>
              <a:gd name="connsiteY532" fmla="*/ 5700038 h 6858000"/>
              <a:gd name="connsiteX533" fmla="*/ 5416318 w 6517785"/>
              <a:gd name="connsiteY533" fmla="*/ 5718391 h 6858000"/>
              <a:gd name="connsiteX534" fmla="*/ 5441387 w 6517785"/>
              <a:gd name="connsiteY534" fmla="*/ 5720630 h 6858000"/>
              <a:gd name="connsiteX535" fmla="*/ 5458845 w 6517785"/>
              <a:gd name="connsiteY535" fmla="*/ 5744355 h 6858000"/>
              <a:gd name="connsiteX536" fmla="*/ 5397069 w 6517785"/>
              <a:gd name="connsiteY536" fmla="*/ 5781510 h 6858000"/>
              <a:gd name="connsiteX537" fmla="*/ 5354542 w 6517785"/>
              <a:gd name="connsiteY537" fmla="*/ 5767185 h 6858000"/>
              <a:gd name="connsiteX538" fmla="*/ 5330369 w 6517785"/>
              <a:gd name="connsiteY538" fmla="*/ 5795835 h 6858000"/>
              <a:gd name="connsiteX539" fmla="*/ 5275756 w 6517785"/>
              <a:gd name="connsiteY539" fmla="*/ 5880889 h 6858000"/>
              <a:gd name="connsiteX540" fmla="*/ 5250688 w 6517785"/>
              <a:gd name="connsiteY540" fmla="*/ 5858059 h 6858000"/>
              <a:gd name="connsiteX541" fmla="*/ 5164739 w 6517785"/>
              <a:gd name="connsiteY541" fmla="*/ 5910433 h 6858000"/>
              <a:gd name="connsiteX542" fmla="*/ 5204580 w 6517785"/>
              <a:gd name="connsiteY542" fmla="*/ 5922968 h 6858000"/>
              <a:gd name="connsiteX543" fmla="*/ 5162500 w 6517785"/>
              <a:gd name="connsiteY543" fmla="*/ 5939531 h 6858000"/>
              <a:gd name="connsiteX544" fmla="*/ 5106097 w 6517785"/>
              <a:gd name="connsiteY544" fmla="*/ 5976238 h 6858000"/>
              <a:gd name="connsiteX545" fmla="*/ 5072523 w 6517785"/>
              <a:gd name="connsiteY545" fmla="*/ 6012945 h 6858000"/>
              <a:gd name="connsiteX546" fmla="*/ 5036263 w 6517785"/>
              <a:gd name="connsiteY546" fmla="*/ 6043833 h 6858000"/>
              <a:gd name="connsiteX547" fmla="*/ 4979412 w 6517785"/>
              <a:gd name="connsiteY547" fmla="*/ 6101580 h 6858000"/>
              <a:gd name="connsiteX548" fmla="*/ 4931961 w 6517785"/>
              <a:gd name="connsiteY548" fmla="*/ 6134706 h 6858000"/>
              <a:gd name="connsiteX549" fmla="*/ 4906445 w 6517785"/>
              <a:gd name="connsiteY549" fmla="*/ 6141868 h 6858000"/>
              <a:gd name="connsiteX550" fmla="*/ 4865261 w 6517785"/>
              <a:gd name="connsiteY550" fmla="*/ 6162908 h 6858000"/>
              <a:gd name="connsiteX551" fmla="*/ 4729175 w 6517785"/>
              <a:gd name="connsiteY551" fmla="*/ 6265420 h 6858000"/>
              <a:gd name="connsiteX552" fmla="*/ 4622634 w 6517785"/>
              <a:gd name="connsiteY552" fmla="*/ 6297203 h 6858000"/>
              <a:gd name="connsiteX553" fmla="*/ 4612786 w 6517785"/>
              <a:gd name="connsiteY553" fmla="*/ 6301232 h 6858000"/>
              <a:gd name="connsiteX554" fmla="*/ 4530866 w 6517785"/>
              <a:gd name="connsiteY554" fmla="*/ 6332568 h 6858000"/>
              <a:gd name="connsiteX555" fmla="*/ 4478044 w 6517785"/>
              <a:gd name="connsiteY555" fmla="*/ 6356740 h 6858000"/>
              <a:gd name="connsiteX556" fmla="*/ 4331662 w 6517785"/>
              <a:gd name="connsiteY556" fmla="*/ 6414040 h 6858000"/>
              <a:gd name="connsiteX557" fmla="*/ 4312413 w 6517785"/>
              <a:gd name="connsiteY557" fmla="*/ 6424336 h 6858000"/>
              <a:gd name="connsiteX558" fmla="*/ 4144992 w 6517785"/>
              <a:gd name="connsiteY558" fmla="*/ 6476711 h 6858000"/>
              <a:gd name="connsiteX559" fmla="*/ 4130219 w 6517785"/>
              <a:gd name="connsiteY559" fmla="*/ 6478502 h 6858000"/>
              <a:gd name="connsiteX560" fmla="*/ 4018307 w 6517785"/>
              <a:gd name="connsiteY560" fmla="*/ 6534905 h 6858000"/>
              <a:gd name="connsiteX561" fmla="*/ 4135591 w 6517785"/>
              <a:gd name="connsiteY561" fmla="*/ 6542963 h 6858000"/>
              <a:gd name="connsiteX562" fmla="*/ 4164241 w 6517785"/>
              <a:gd name="connsiteY562" fmla="*/ 6542515 h 6858000"/>
              <a:gd name="connsiteX563" fmla="*/ 4296298 w 6517785"/>
              <a:gd name="connsiteY563" fmla="*/ 6517447 h 6858000"/>
              <a:gd name="connsiteX564" fmla="*/ 4411791 w 6517785"/>
              <a:gd name="connsiteY564" fmla="*/ 6493274 h 6858000"/>
              <a:gd name="connsiteX565" fmla="*/ 4417163 w 6517785"/>
              <a:gd name="connsiteY565" fmla="*/ 6505808 h 6858000"/>
              <a:gd name="connsiteX566" fmla="*/ 4461928 w 6517785"/>
              <a:gd name="connsiteY566" fmla="*/ 6452090 h 6858000"/>
              <a:gd name="connsiteX567" fmla="*/ 4512065 w 6517785"/>
              <a:gd name="connsiteY567" fmla="*/ 6434632 h 6858000"/>
              <a:gd name="connsiteX568" fmla="*/ 4602043 w 6517785"/>
              <a:gd name="connsiteY568" fmla="*/ 6418964 h 6858000"/>
              <a:gd name="connsiteX569" fmla="*/ 4653970 w 6517785"/>
              <a:gd name="connsiteY569" fmla="*/ 6406430 h 6858000"/>
              <a:gd name="connsiteX570" fmla="*/ 4653075 w 6517785"/>
              <a:gd name="connsiteY570" fmla="*/ 6391657 h 6858000"/>
              <a:gd name="connsiteX571" fmla="*/ 4708584 w 6517785"/>
              <a:gd name="connsiteY571" fmla="*/ 6356740 h 6858000"/>
              <a:gd name="connsiteX572" fmla="*/ 4726937 w 6517785"/>
              <a:gd name="connsiteY572" fmla="*/ 6347340 h 6858000"/>
              <a:gd name="connsiteX573" fmla="*/ 4802590 w 6517785"/>
              <a:gd name="connsiteY573" fmla="*/ 6325853 h 6858000"/>
              <a:gd name="connsiteX574" fmla="*/ 4881376 w 6517785"/>
              <a:gd name="connsiteY574" fmla="*/ 6300784 h 6858000"/>
              <a:gd name="connsiteX575" fmla="*/ 4932856 w 6517785"/>
              <a:gd name="connsiteY575" fmla="*/ 6273030 h 6858000"/>
              <a:gd name="connsiteX576" fmla="*/ 5005375 w 6517785"/>
              <a:gd name="connsiteY576" fmla="*/ 6240799 h 6858000"/>
              <a:gd name="connsiteX577" fmla="*/ 5053274 w 6517785"/>
              <a:gd name="connsiteY577" fmla="*/ 6218417 h 6858000"/>
              <a:gd name="connsiteX578" fmla="*/ 5131613 w 6517785"/>
              <a:gd name="connsiteY578" fmla="*/ 6162908 h 6858000"/>
              <a:gd name="connsiteX579" fmla="*/ 5248450 w 6517785"/>
              <a:gd name="connsiteY579" fmla="*/ 6086808 h 6858000"/>
              <a:gd name="connsiteX580" fmla="*/ 5331712 w 6517785"/>
              <a:gd name="connsiteY580" fmla="*/ 6027270 h 6858000"/>
              <a:gd name="connsiteX581" fmla="*/ 5441387 w 6517785"/>
              <a:gd name="connsiteY581" fmla="*/ 5902375 h 6858000"/>
              <a:gd name="connsiteX582" fmla="*/ 5486152 w 6517785"/>
              <a:gd name="connsiteY582" fmla="*/ 5888946 h 6858000"/>
              <a:gd name="connsiteX583" fmla="*/ 5534946 w 6517785"/>
              <a:gd name="connsiteY583" fmla="*/ 5855820 h 6858000"/>
              <a:gd name="connsiteX584" fmla="*/ 5546584 w 6517785"/>
              <a:gd name="connsiteY584" fmla="*/ 5838809 h 6858000"/>
              <a:gd name="connsiteX585" fmla="*/ 5628952 w 6517785"/>
              <a:gd name="connsiteY585" fmla="*/ 5752413 h 6858000"/>
              <a:gd name="connsiteX586" fmla="*/ 5723854 w 6517785"/>
              <a:gd name="connsiteY586" fmla="*/ 5788225 h 6858000"/>
              <a:gd name="connsiteX587" fmla="*/ 5721168 w 6517785"/>
              <a:gd name="connsiteY587" fmla="*/ 5801654 h 6858000"/>
              <a:gd name="connsiteX588" fmla="*/ 5598959 w 6517785"/>
              <a:gd name="connsiteY588" fmla="*/ 5836124 h 6858000"/>
              <a:gd name="connsiteX589" fmla="*/ 5599855 w 6517785"/>
              <a:gd name="connsiteY589" fmla="*/ 5844629 h 6858000"/>
              <a:gd name="connsiteX590" fmla="*/ 5660735 w 6517785"/>
              <a:gd name="connsiteY590" fmla="*/ 5871488 h 6858000"/>
              <a:gd name="connsiteX591" fmla="*/ 5530917 w 6517785"/>
              <a:gd name="connsiteY591" fmla="*/ 5962808 h 6858000"/>
              <a:gd name="connsiteX592" fmla="*/ 5443625 w 6517785"/>
              <a:gd name="connsiteY592" fmla="*/ 5973104 h 6858000"/>
              <a:gd name="connsiteX593" fmla="*/ 5476304 w 6517785"/>
              <a:gd name="connsiteY593" fmla="*/ 6012945 h 6858000"/>
              <a:gd name="connsiteX594" fmla="*/ 5443177 w 6517785"/>
              <a:gd name="connsiteY594" fmla="*/ 6036671 h 6858000"/>
              <a:gd name="connsiteX595" fmla="*/ 5376925 w 6517785"/>
              <a:gd name="connsiteY595" fmla="*/ 6048757 h 6858000"/>
              <a:gd name="connsiteX596" fmla="*/ 5331265 w 6517785"/>
              <a:gd name="connsiteY596" fmla="*/ 6089046 h 6858000"/>
              <a:gd name="connsiteX597" fmla="*/ 5305301 w 6517785"/>
              <a:gd name="connsiteY597" fmla="*/ 6126201 h 6858000"/>
              <a:gd name="connsiteX598" fmla="*/ 5296348 w 6517785"/>
              <a:gd name="connsiteY598" fmla="*/ 6130230 h 6858000"/>
              <a:gd name="connsiteX599" fmla="*/ 5221591 w 6517785"/>
              <a:gd name="connsiteY599" fmla="*/ 6173204 h 6858000"/>
              <a:gd name="connsiteX600" fmla="*/ 5197417 w 6517785"/>
              <a:gd name="connsiteY600" fmla="*/ 6238561 h 6858000"/>
              <a:gd name="connsiteX601" fmla="*/ 5136985 w 6517785"/>
              <a:gd name="connsiteY601" fmla="*/ 6243038 h 6858000"/>
              <a:gd name="connsiteX602" fmla="*/ 5146833 w 6517785"/>
              <a:gd name="connsiteY602" fmla="*/ 6213492 h 6858000"/>
              <a:gd name="connsiteX603" fmla="*/ 5124450 w 6517785"/>
              <a:gd name="connsiteY603" fmla="*/ 6220207 h 6858000"/>
              <a:gd name="connsiteX604" fmla="*/ 5061332 w 6517785"/>
              <a:gd name="connsiteY604" fmla="*/ 6299441 h 6858000"/>
              <a:gd name="connsiteX605" fmla="*/ 4965087 w 6517785"/>
              <a:gd name="connsiteY605" fmla="*/ 6367484 h 6858000"/>
              <a:gd name="connsiteX606" fmla="*/ 4945390 w 6517785"/>
              <a:gd name="connsiteY606" fmla="*/ 6380466 h 6858000"/>
              <a:gd name="connsiteX607" fmla="*/ 4947628 w 6517785"/>
              <a:gd name="connsiteY607" fmla="*/ 6389419 h 6858000"/>
              <a:gd name="connsiteX608" fmla="*/ 5003585 w 6517785"/>
              <a:gd name="connsiteY608" fmla="*/ 6381809 h 6858000"/>
              <a:gd name="connsiteX609" fmla="*/ 4928380 w 6517785"/>
              <a:gd name="connsiteY609" fmla="*/ 6401953 h 6858000"/>
              <a:gd name="connsiteX610" fmla="*/ 4886748 w 6517785"/>
              <a:gd name="connsiteY610" fmla="*/ 6402401 h 6858000"/>
              <a:gd name="connsiteX611" fmla="*/ 4902416 w 6517785"/>
              <a:gd name="connsiteY611" fmla="*/ 6417173 h 6858000"/>
              <a:gd name="connsiteX612" fmla="*/ 4900178 w 6517785"/>
              <a:gd name="connsiteY612" fmla="*/ 6453433 h 6858000"/>
              <a:gd name="connsiteX613" fmla="*/ 4828554 w 6517785"/>
              <a:gd name="connsiteY613" fmla="*/ 6493722 h 6858000"/>
              <a:gd name="connsiteX614" fmla="*/ 4725594 w 6517785"/>
              <a:gd name="connsiteY614" fmla="*/ 6560421 h 6858000"/>
              <a:gd name="connsiteX615" fmla="*/ 4662028 w 6517785"/>
              <a:gd name="connsiteY615" fmla="*/ 6572956 h 6858000"/>
              <a:gd name="connsiteX616" fmla="*/ 4596671 w 6517785"/>
              <a:gd name="connsiteY616" fmla="*/ 6589071 h 6858000"/>
              <a:gd name="connsiteX617" fmla="*/ 4528628 w 6517785"/>
              <a:gd name="connsiteY617" fmla="*/ 6621750 h 6858000"/>
              <a:gd name="connsiteX618" fmla="*/ 4520123 w 6517785"/>
              <a:gd name="connsiteY618" fmla="*/ 6628464 h 6858000"/>
              <a:gd name="connsiteX619" fmla="*/ 4393438 w 6517785"/>
              <a:gd name="connsiteY619" fmla="*/ 6656666 h 6858000"/>
              <a:gd name="connsiteX620" fmla="*/ 4327633 w 6517785"/>
              <a:gd name="connsiteY620" fmla="*/ 6688897 h 6858000"/>
              <a:gd name="connsiteX621" fmla="*/ 4264067 w 6517785"/>
              <a:gd name="connsiteY621" fmla="*/ 6713070 h 6858000"/>
              <a:gd name="connsiteX622" fmla="*/ 4166031 w 6517785"/>
              <a:gd name="connsiteY622" fmla="*/ 6739929 h 6858000"/>
              <a:gd name="connsiteX623" fmla="*/ 4159764 w 6517785"/>
              <a:gd name="connsiteY623" fmla="*/ 6742168 h 6858000"/>
              <a:gd name="connsiteX624" fmla="*/ 4141858 w 6517785"/>
              <a:gd name="connsiteY624" fmla="*/ 6796781 h 6858000"/>
              <a:gd name="connsiteX625" fmla="*/ 4101570 w 6517785"/>
              <a:gd name="connsiteY625" fmla="*/ 6767236 h 6858000"/>
              <a:gd name="connsiteX626" fmla="*/ 4105598 w 6517785"/>
              <a:gd name="connsiteY626" fmla="*/ 6775741 h 6858000"/>
              <a:gd name="connsiteX627" fmla="*/ 4036213 w 6517785"/>
              <a:gd name="connsiteY627" fmla="*/ 6797676 h 6858000"/>
              <a:gd name="connsiteX628" fmla="*/ 3867449 w 6517785"/>
              <a:gd name="connsiteY628" fmla="*/ 6847813 h 6858000"/>
              <a:gd name="connsiteX629" fmla="*/ 3758670 w 6517785"/>
              <a:gd name="connsiteY629" fmla="*/ 6830802 h 6858000"/>
              <a:gd name="connsiteX630" fmla="*/ 3702266 w 6517785"/>
              <a:gd name="connsiteY630" fmla="*/ 6801705 h 6858000"/>
              <a:gd name="connsiteX631" fmla="*/ 3544245 w 6517785"/>
              <a:gd name="connsiteY631" fmla="*/ 6748882 h 6858000"/>
              <a:gd name="connsiteX632" fmla="*/ 3578715 w 6517785"/>
              <a:gd name="connsiteY632" fmla="*/ 6703669 h 6858000"/>
              <a:gd name="connsiteX633" fmla="*/ 3521415 w 6517785"/>
              <a:gd name="connsiteY633" fmla="*/ 6675020 h 6858000"/>
              <a:gd name="connsiteX634" fmla="*/ 3456506 w 6517785"/>
              <a:gd name="connsiteY634" fmla="*/ 6709041 h 6858000"/>
              <a:gd name="connsiteX635" fmla="*/ 3482470 w 6517785"/>
              <a:gd name="connsiteY635" fmla="*/ 6733215 h 6858000"/>
              <a:gd name="connsiteX636" fmla="*/ 3532606 w 6517785"/>
              <a:gd name="connsiteY636" fmla="*/ 6746196 h 6858000"/>
              <a:gd name="connsiteX637" fmla="*/ 3324002 w 6517785"/>
              <a:gd name="connsiteY637" fmla="*/ 6715309 h 6858000"/>
              <a:gd name="connsiteX638" fmla="*/ 3312810 w 6517785"/>
              <a:gd name="connsiteY638" fmla="*/ 6774398 h 6858000"/>
              <a:gd name="connsiteX639" fmla="*/ 3315049 w 6517785"/>
              <a:gd name="connsiteY639" fmla="*/ 6717994 h 6858000"/>
              <a:gd name="connsiteX640" fmla="*/ 3259092 w 6517785"/>
              <a:gd name="connsiteY640" fmla="*/ 6705460 h 6858000"/>
              <a:gd name="connsiteX641" fmla="*/ 3221490 w 6517785"/>
              <a:gd name="connsiteY641" fmla="*/ 6709489 h 6858000"/>
              <a:gd name="connsiteX642" fmla="*/ 3235814 w 6517785"/>
              <a:gd name="connsiteY642" fmla="*/ 6754701 h 6858000"/>
              <a:gd name="connsiteX643" fmla="*/ 3171353 w 6517785"/>
              <a:gd name="connsiteY643" fmla="*/ 6754701 h 6858000"/>
              <a:gd name="connsiteX644" fmla="*/ 3022733 w 6517785"/>
              <a:gd name="connsiteY644" fmla="*/ 6744406 h 6858000"/>
              <a:gd name="connsiteX645" fmla="*/ 2848597 w 6517785"/>
              <a:gd name="connsiteY645" fmla="*/ 6730976 h 6858000"/>
              <a:gd name="connsiteX646" fmla="*/ 2724598 w 6517785"/>
              <a:gd name="connsiteY646" fmla="*/ 6692478 h 6858000"/>
              <a:gd name="connsiteX647" fmla="*/ 2725941 w 6517785"/>
              <a:gd name="connsiteY647" fmla="*/ 6677706 h 6858000"/>
              <a:gd name="connsiteX648" fmla="*/ 2685653 w 6517785"/>
              <a:gd name="connsiteY648" fmla="*/ 6643236 h 6858000"/>
              <a:gd name="connsiteX649" fmla="*/ 2562101 w 6517785"/>
              <a:gd name="connsiteY649" fmla="*/ 6657562 h 6858000"/>
              <a:gd name="connsiteX650" fmla="*/ 2320818 w 6517785"/>
              <a:gd name="connsiteY650" fmla="*/ 6578775 h 6858000"/>
              <a:gd name="connsiteX651" fmla="*/ 2315893 w 6517785"/>
              <a:gd name="connsiteY651" fmla="*/ 6567136 h 6858000"/>
              <a:gd name="connsiteX652" fmla="*/ 2351258 w 6517785"/>
              <a:gd name="connsiteY652" fmla="*/ 6552811 h 6858000"/>
              <a:gd name="connsiteX653" fmla="*/ 2365135 w 6517785"/>
              <a:gd name="connsiteY653" fmla="*/ 6497303 h 6858000"/>
              <a:gd name="connsiteX654" fmla="*/ 2296197 w 6517785"/>
              <a:gd name="connsiteY654" fmla="*/ 6512970 h 6858000"/>
              <a:gd name="connsiteX655" fmla="*/ 2219201 w 6517785"/>
              <a:gd name="connsiteY655" fmla="*/ 6503570 h 6858000"/>
              <a:gd name="connsiteX656" fmla="*/ 2179808 w 6517785"/>
              <a:gd name="connsiteY656" fmla="*/ 6460596 h 6858000"/>
              <a:gd name="connsiteX657" fmla="*/ 2219649 w 6517785"/>
              <a:gd name="connsiteY657" fmla="*/ 6478949 h 6858000"/>
              <a:gd name="connsiteX658" fmla="*/ 2283663 w 6517785"/>
              <a:gd name="connsiteY658" fmla="*/ 6479397 h 6858000"/>
              <a:gd name="connsiteX659" fmla="*/ 2220096 w 6517785"/>
              <a:gd name="connsiteY659" fmla="*/ 6457462 h 6858000"/>
              <a:gd name="connsiteX660" fmla="*/ 2180703 w 6517785"/>
              <a:gd name="connsiteY660" fmla="*/ 6458805 h 6858000"/>
              <a:gd name="connsiteX661" fmla="*/ 663169 w 6517785"/>
              <a:gd name="connsiteY661" fmla="*/ 4888000 h 6858000"/>
              <a:gd name="connsiteX662" fmla="*/ 638548 w 6517785"/>
              <a:gd name="connsiteY662" fmla="*/ 4838759 h 6858000"/>
              <a:gd name="connsiteX663" fmla="*/ 597812 w 6517785"/>
              <a:gd name="connsiteY663" fmla="*/ 4738485 h 6858000"/>
              <a:gd name="connsiteX664" fmla="*/ 598708 w 6517785"/>
              <a:gd name="connsiteY664" fmla="*/ 4722370 h 6858000"/>
              <a:gd name="connsiteX665" fmla="*/ 573192 w 6517785"/>
              <a:gd name="connsiteY665" fmla="*/ 4692825 h 6858000"/>
              <a:gd name="connsiteX666" fmla="*/ 556629 w 6517785"/>
              <a:gd name="connsiteY666" fmla="*/ 4700435 h 6858000"/>
              <a:gd name="connsiteX667" fmla="*/ 560657 w 6517785"/>
              <a:gd name="connsiteY667" fmla="*/ 4736695 h 6858000"/>
              <a:gd name="connsiteX668" fmla="*/ 583488 w 6517785"/>
              <a:gd name="connsiteY668" fmla="*/ 4798918 h 6858000"/>
              <a:gd name="connsiteX669" fmla="*/ 608108 w 6517785"/>
              <a:gd name="connsiteY669" fmla="*/ 4848608 h 6858000"/>
              <a:gd name="connsiteX670" fmla="*/ 631834 w 6517785"/>
              <a:gd name="connsiteY670" fmla="*/ 4867409 h 6858000"/>
              <a:gd name="connsiteX671" fmla="*/ 664512 w 6517785"/>
              <a:gd name="connsiteY671" fmla="*/ 4886210 h 6858000"/>
              <a:gd name="connsiteX672" fmla="*/ 651083 w 6517785"/>
              <a:gd name="connsiteY672" fmla="*/ 4952910 h 6858000"/>
              <a:gd name="connsiteX673" fmla="*/ 661826 w 6517785"/>
              <a:gd name="connsiteY673" fmla="*/ 4950224 h 6858000"/>
              <a:gd name="connsiteX674" fmla="*/ 688238 w 6517785"/>
              <a:gd name="connsiteY674" fmla="*/ 4991407 h 6858000"/>
              <a:gd name="connsiteX675" fmla="*/ 716440 w 6517785"/>
              <a:gd name="connsiteY675" fmla="*/ 5087652 h 6858000"/>
              <a:gd name="connsiteX676" fmla="*/ 724945 w 6517785"/>
              <a:gd name="connsiteY676" fmla="*/ 5091681 h 6858000"/>
              <a:gd name="connsiteX677" fmla="*/ 783139 w 6517785"/>
              <a:gd name="connsiteY677" fmla="*/ 5155248 h 6858000"/>
              <a:gd name="connsiteX678" fmla="*/ 829247 w 6517785"/>
              <a:gd name="connsiteY678" fmla="*/ 5226424 h 6858000"/>
              <a:gd name="connsiteX679" fmla="*/ 905348 w 6517785"/>
              <a:gd name="connsiteY679" fmla="*/ 5327593 h 6858000"/>
              <a:gd name="connsiteX680" fmla="*/ 970257 w 6517785"/>
              <a:gd name="connsiteY680" fmla="*/ 5424733 h 6858000"/>
              <a:gd name="connsiteX681" fmla="*/ 987268 w 6517785"/>
              <a:gd name="connsiteY681" fmla="*/ 5443534 h 6858000"/>
              <a:gd name="connsiteX682" fmla="*/ 1062025 w 6517785"/>
              <a:gd name="connsiteY682" fmla="*/ 5542465 h 6858000"/>
              <a:gd name="connsiteX683" fmla="*/ 1087094 w 6517785"/>
              <a:gd name="connsiteY683" fmla="*/ 5561714 h 6858000"/>
              <a:gd name="connsiteX684" fmla="*/ 1113058 w 6517785"/>
              <a:gd name="connsiteY684" fmla="*/ 5625728 h 6858000"/>
              <a:gd name="connsiteX685" fmla="*/ 1064711 w 6517785"/>
              <a:gd name="connsiteY685" fmla="*/ 5653930 h 6858000"/>
              <a:gd name="connsiteX686" fmla="*/ 1052177 w 6517785"/>
              <a:gd name="connsiteY686" fmla="*/ 5657064 h 6858000"/>
              <a:gd name="connsiteX687" fmla="*/ 1107686 w 6517785"/>
              <a:gd name="connsiteY687" fmla="*/ 5662435 h 6858000"/>
              <a:gd name="connsiteX688" fmla="*/ 1137678 w 6517785"/>
              <a:gd name="connsiteY688" fmla="*/ 5648111 h 6858000"/>
              <a:gd name="connsiteX689" fmla="*/ 1167671 w 6517785"/>
              <a:gd name="connsiteY689" fmla="*/ 5687503 h 6858000"/>
              <a:gd name="connsiteX690" fmla="*/ 1209302 w 6517785"/>
              <a:gd name="connsiteY690" fmla="*/ 5695114 h 6858000"/>
              <a:gd name="connsiteX691" fmla="*/ 1302861 w 6517785"/>
              <a:gd name="connsiteY691" fmla="*/ 5773453 h 6858000"/>
              <a:gd name="connsiteX692" fmla="*/ 1386572 w 6517785"/>
              <a:gd name="connsiteY692" fmla="*/ 5867907 h 6858000"/>
              <a:gd name="connsiteX693" fmla="*/ 1396868 w 6517785"/>
              <a:gd name="connsiteY693" fmla="*/ 5878203 h 6858000"/>
              <a:gd name="connsiteX694" fmla="*/ 1524448 w 6517785"/>
              <a:gd name="connsiteY694" fmla="*/ 5984743 h 6858000"/>
              <a:gd name="connsiteX695" fmla="*/ 1531610 w 6517785"/>
              <a:gd name="connsiteY695" fmla="*/ 6029061 h 6858000"/>
              <a:gd name="connsiteX696" fmla="*/ 1583985 w 6517785"/>
              <a:gd name="connsiteY696" fmla="*/ 6070244 h 6858000"/>
              <a:gd name="connsiteX697" fmla="*/ 1682468 w 6517785"/>
              <a:gd name="connsiteY697" fmla="*/ 6093970 h 6858000"/>
              <a:gd name="connsiteX698" fmla="*/ 1695898 w 6517785"/>
              <a:gd name="connsiteY698" fmla="*/ 6106056 h 6858000"/>
              <a:gd name="connsiteX699" fmla="*/ 1807811 w 6517785"/>
              <a:gd name="connsiteY699" fmla="*/ 6197825 h 6858000"/>
              <a:gd name="connsiteX700" fmla="*/ 1859290 w 6517785"/>
              <a:gd name="connsiteY700" fmla="*/ 6211702 h 6858000"/>
              <a:gd name="connsiteX701" fmla="*/ 1887045 w 6517785"/>
              <a:gd name="connsiteY701" fmla="*/ 6241247 h 6858000"/>
              <a:gd name="connsiteX702" fmla="*/ 1914351 w 6517785"/>
              <a:gd name="connsiteY702" fmla="*/ 6291384 h 6858000"/>
              <a:gd name="connsiteX703" fmla="*/ 1990452 w 6517785"/>
              <a:gd name="connsiteY703" fmla="*/ 6265420 h 6858000"/>
              <a:gd name="connsiteX704" fmla="*/ 2028502 w 6517785"/>
              <a:gd name="connsiteY704" fmla="*/ 6309737 h 6858000"/>
              <a:gd name="connsiteX705" fmla="*/ 2141310 w 6517785"/>
              <a:gd name="connsiteY705" fmla="*/ 6354950 h 6858000"/>
              <a:gd name="connsiteX706" fmla="*/ 2237555 w 6517785"/>
              <a:gd name="connsiteY706" fmla="*/ 6405982 h 6858000"/>
              <a:gd name="connsiteX707" fmla="*/ 2257699 w 6517785"/>
              <a:gd name="connsiteY707" fmla="*/ 6388972 h 6858000"/>
              <a:gd name="connsiteX708" fmla="*/ 2357525 w 6517785"/>
              <a:gd name="connsiteY708" fmla="*/ 6410906 h 6858000"/>
              <a:gd name="connsiteX709" fmla="*/ 2537928 w 6517785"/>
              <a:gd name="connsiteY709" fmla="*/ 6478502 h 6858000"/>
              <a:gd name="connsiteX710" fmla="*/ 2489582 w 6517785"/>
              <a:gd name="connsiteY710" fmla="*/ 6508046 h 6858000"/>
              <a:gd name="connsiteX711" fmla="*/ 2560311 w 6517785"/>
              <a:gd name="connsiteY711" fmla="*/ 6520133 h 6858000"/>
              <a:gd name="connsiteX712" fmla="*/ 2597913 w 6517785"/>
              <a:gd name="connsiteY712" fmla="*/ 6504465 h 6858000"/>
              <a:gd name="connsiteX713" fmla="*/ 2575530 w 6517785"/>
              <a:gd name="connsiteY713" fmla="*/ 6487455 h 6858000"/>
              <a:gd name="connsiteX714" fmla="*/ 2649393 w 6517785"/>
              <a:gd name="connsiteY714" fmla="*/ 6495960 h 6858000"/>
              <a:gd name="connsiteX715" fmla="*/ 2700873 w 6517785"/>
              <a:gd name="connsiteY715" fmla="*/ 6495512 h 6858000"/>
              <a:gd name="connsiteX716" fmla="*/ 2755933 w 6517785"/>
              <a:gd name="connsiteY716" fmla="*/ 6504465 h 6858000"/>
              <a:gd name="connsiteX717" fmla="*/ 2708483 w 6517785"/>
              <a:gd name="connsiteY717" fmla="*/ 6520581 h 6858000"/>
              <a:gd name="connsiteX718" fmla="*/ 2726836 w 6517785"/>
              <a:gd name="connsiteY718" fmla="*/ 6538487 h 6858000"/>
              <a:gd name="connsiteX719" fmla="*/ 2704454 w 6517785"/>
              <a:gd name="connsiteY719" fmla="*/ 6562659 h 6858000"/>
              <a:gd name="connsiteX720" fmla="*/ 2832482 w 6517785"/>
              <a:gd name="connsiteY720" fmla="*/ 6580118 h 6858000"/>
              <a:gd name="connsiteX721" fmla="*/ 2821738 w 6517785"/>
              <a:gd name="connsiteY721" fmla="*/ 6557735 h 6858000"/>
              <a:gd name="connsiteX722" fmla="*/ 2835615 w 6517785"/>
              <a:gd name="connsiteY722" fmla="*/ 6508046 h 6858000"/>
              <a:gd name="connsiteX723" fmla="*/ 2898734 w 6517785"/>
              <a:gd name="connsiteY723" fmla="*/ 6524609 h 6858000"/>
              <a:gd name="connsiteX724" fmla="*/ 2951109 w 6517785"/>
              <a:gd name="connsiteY724" fmla="*/ 6510285 h 6858000"/>
              <a:gd name="connsiteX725" fmla="*/ 2924250 w 6517785"/>
              <a:gd name="connsiteY725" fmla="*/ 6478054 h 6858000"/>
              <a:gd name="connsiteX726" fmla="*/ 2883514 w 6517785"/>
              <a:gd name="connsiteY726" fmla="*/ 6472682 h 6858000"/>
              <a:gd name="connsiteX727" fmla="*/ 2849492 w 6517785"/>
              <a:gd name="connsiteY727" fmla="*/ 6437765 h 6858000"/>
              <a:gd name="connsiteX728" fmla="*/ 2768468 w 6517785"/>
              <a:gd name="connsiteY728" fmla="*/ 6450747 h 6858000"/>
              <a:gd name="connsiteX729" fmla="*/ 2779211 w 6517785"/>
              <a:gd name="connsiteY729" fmla="*/ 6481635 h 6858000"/>
              <a:gd name="connsiteX730" fmla="*/ 2692815 w 6517785"/>
              <a:gd name="connsiteY730" fmla="*/ 6457910 h 6858000"/>
              <a:gd name="connsiteX731" fmla="*/ 2619848 w 6517785"/>
              <a:gd name="connsiteY731" fmla="*/ 6408220 h 6858000"/>
              <a:gd name="connsiteX732" fmla="*/ 2549119 w 6517785"/>
              <a:gd name="connsiteY732" fmla="*/ 6393896 h 6858000"/>
              <a:gd name="connsiteX733" fmla="*/ 2493611 w 6517785"/>
              <a:gd name="connsiteY733" fmla="*/ 6388076 h 6858000"/>
              <a:gd name="connsiteX734" fmla="*/ 2412586 w 6517785"/>
              <a:gd name="connsiteY734" fmla="*/ 6365693 h 6858000"/>
              <a:gd name="connsiteX735" fmla="*/ 2370507 w 6517785"/>
              <a:gd name="connsiteY735" fmla="*/ 6328986 h 6858000"/>
              <a:gd name="connsiteX736" fmla="*/ 2288139 w 6517785"/>
              <a:gd name="connsiteY736" fmla="*/ 6302127 h 6858000"/>
              <a:gd name="connsiteX737" fmla="*/ 2255461 w 6517785"/>
              <a:gd name="connsiteY737" fmla="*/ 6292727 h 6858000"/>
              <a:gd name="connsiteX738" fmla="*/ 2207115 w 6517785"/>
              <a:gd name="connsiteY738" fmla="*/ 6276611 h 6858000"/>
              <a:gd name="connsiteX739" fmla="*/ 2155635 w 6517785"/>
              <a:gd name="connsiteY739" fmla="*/ 6251095 h 6858000"/>
              <a:gd name="connsiteX740" fmla="*/ 2135043 w 6517785"/>
              <a:gd name="connsiteY740" fmla="*/ 6246619 h 6858000"/>
              <a:gd name="connsiteX741" fmla="*/ 1993138 w 6517785"/>
              <a:gd name="connsiteY741" fmla="*/ 6178576 h 6858000"/>
              <a:gd name="connsiteX742" fmla="*/ 1880778 w 6517785"/>
              <a:gd name="connsiteY742" fmla="*/ 6124858 h 6858000"/>
              <a:gd name="connsiteX743" fmla="*/ 1676201 w 6517785"/>
              <a:gd name="connsiteY743" fmla="*/ 5982953 h 6858000"/>
              <a:gd name="connsiteX744" fmla="*/ 1639494 w 6517785"/>
              <a:gd name="connsiteY744" fmla="*/ 5951169 h 6858000"/>
              <a:gd name="connsiteX745" fmla="*/ 1654714 w 6517785"/>
              <a:gd name="connsiteY745" fmla="*/ 5907300 h 6858000"/>
              <a:gd name="connsiteX746" fmla="*/ 1583090 w 6517785"/>
              <a:gd name="connsiteY746" fmla="*/ 5888051 h 6858000"/>
              <a:gd name="connsiteX747" fmla="*/ 1546383 w 6517785"/>
              <a:gd name="connsiteY747" fmla="*/ 5884918 h 6858000"/>
              <a:gd name="connsiteX748" fmla="*/ 1556231 w 6517785"/>
              <a:gd name="connsiteY748" fmla="*/ 5844181 h 6858000"/>
              <a:gd name="connsiteX749" fmla="*/ 1458643 w 6517785"/>
              <a:gd name="connsiteY749" fmla="*/ 5826723 h 6858000"/>
              <a:gd name="connsiteX750" fmla="*/ 1326587 w 6517785"/>
              <a:gd name="connsiteY750" fmla="*/ 5714811 h 6858000"/>
              <a:gd name="connsiteX751" fmla="*/ 1324348 w 6517785"/>
              <a:gd name="connsiteY751" fmla="*/ 5712124 h 6858000"/>
              <a:gd name="connsiteX752" fmla="*/ 1279136 w 6517785"/>
              <a:gd name="connsiteY752" fmla="*/ 5673179 h 6858000"/>
              <a:gd name="connsiteX753" fmla="*/ 1228104 w 6517785"/>
              <a:gd name="connsiteY753" fmla="*/ 5632890 h 6858000"/>
              <a:gd name="connsiteX754" fmla="*/ 1200349 w 6517785"/>
              <a:gd name="connsiteY754" fmla="*/ 5593049 h 6858000"/>
              <a:gd name="connsiteX755" fmla="*/ 1238847 w 6517785"/>
              <a:gd name="connsiteY755" fmla="*/ 5567086 h 6858000"/>
              <a:gd name="connsiteX756" fmla="*/ 1184234 w 6517785"/>
              <a:gd name="connsiteY756" fmla="*/ 5546494 h 6858000"/>
              <a:gd name="connsiteX757" fmla="*/ 1095152 w 6517785"/>
              <a:gd name="connsiteY757" fmla="*/ 5482480 h 6858000"/>
              <a:gd name="connsiteX758" fmla="*/ 1101866 w 6517785"/>
              <a:gd name="connsiteY758" fmla="*/ 5429657 h 6858000"/>
              <a:gd name="connsiteX759" fmla="*/ 1035614 w 6517785"/>
              <a:gd name="connsiteY759" fmla="*/ 5392502 h 6858000"/>
              <a:gd name="connsiteX760" fmla="*/ 986373 w 6517785"/>
              <a:gd name="connsiteY760" fmla="*/ 5349976 h 6858000"/>
              <a:gd name="connsiteX761" fmla="*/ 919225 w 6517785"/>
              <a:gd name="connsiteY761" fmla="*/ 5249702 h 6858000"/>
              <a:gd name="connsiteX762" fmla="*/ 925045 w 6517785"/>
              <a:gd name="connsiteY762" fmla="*/ 5195536 h 6858000"/>
              <a:gd name="connsiteX763" fmla="*/ 887442 w 6517785"/>
              <a:gd name="connsiteY763" fmla="*/ 5119436 h 6858000"/>
              <a:gd name="connsiteX764" fmla="*/ 852525 w 6517785"/>
              <a:gd name="connsiteY764" fmla="*/ 5096605 h 6858000"/>
              <a:gd name="connsiteX765" fmla="*/ 805074 w 6517785"/>
              <a:gd name="connsiteY765" fmla="*/ 5051393 h 6858000"/>
              <a:gd name="connsiteX766" fmla="*/ 777320 w 6517785"/>
              <a:gd name="connsiteY766" fmla="*/ 4979769 h 6858000"/>
              <a:gd name="connsiteX767" fmla="*/ 720021 w 6517785"/>
              <a:gd name="connsiteY767" fmla="*/ 4975292 h 6858000"/>
              <a:gd name="connsiteX768" fmla="*/ 690924 w 6517785"/>
              <a:gd name="connsiteY768" fmla="*/ 4913517 h 6858000"/>
              <a:gd name="connsiteX769" fmla="*/ 663169 w 6517785"/>
              <a:gd name="connsiteY769" fmla="*/ 4888000 h 6858000"/>
              <a:gd name="connsiteX770" fmla="*/ 1988214 w 6517785"/>
              <a:gd name="connsiteY770" fmla="*/ 599960 h 6858000"/>
              <a:gd name="connsiteX771" fmla="*/ 1951506 w 6517785"/>
              <a:gd name="connsiteY771" fmla="*/ 613837 h 6858000"/>
              <a:gd name="connsiteX772" fmla="*/ 1877196 w 6517785"/>
              <a:gd name="connsiteY772" fmla="*/ 642486 h 6858000"/>
              <a:gd name="connsiteX773" fmla="*/ 1820792 w 6517785"/>
              <a:gd name="connsiteY773" fmla="*/ 668898 h 6858000"/>
              <a:gd name="connsiteX774" fmla="*/ 1756331 w 6517785"/>
              <a:gd name="connsiteY774" fmla="*/ 702024 h 6858000"/>
              <a:gd name="connsiteX775" fmla="*/ 1703956 w 6517785"/>
              <a:gd name="connsiteY775" fmla="*/ 757085 h 6858000"/>
              <a:gd name="connsiteX776" fmla="*/ 1677992 w 6517785"/>
              <a:gd name="connsiteY776" fmla="*/ 804088 h 6858000"/>
              <a:gd name="connsiteX777" fmla="*/ 1663667 w 6517785"/>
              <a:gd name="connsiteY777" fmla="*/ 830947 h 6858000"/>
              <a:gd name="connsiteX778" fmla="*/ 1691869 w 6517785"/>
              <a:gd name="connsiteY778" fmla="*/ 837214 h 6858000"/>
              <a:gd name="connsiteX779" fmla="*/ 1713804 w 6517785"/>
              <a:gd name="connsiteY779" fmla="*/ 839453 h 6858000"/>
              <a:gd name="connsiteX780" fmla="*/ 1761255 w 6517785"/>
              <a:gd name="connsiteY780" fmla="*/ 843929 h 6858000"/>
              <a:gd name="connsiteX781" fmla="*/ 1747378 w 6517785"/>
              <a:gd name="connsiteY781" fmla="*/ 901228 h 6858000"/>
              <a:gd name="connsiteX782" fmla="*/ 1734844 w 6517785"/>
              <a:gd name="connsiteY782" fmla="*/ 920477 h 6858000"/>
              <a:gd name="connsiteX783" fmla="*/ 1836013 w 6517785"/>
              <a:gd name="connsiteY783" fmla="*/ 857359 h 6858000"/>
              <a:gd name="connsiteX784" fmla="*/ 1776475 w 6517785"/>
              <a:gd name="connsiteY784" fmla="*/ 817070 h 6858000"/>
              <a:gd name="connsiteX785" fmla="*/ 1858395 w 6517785"/>
              <a:gd name="connsiteY785" fmla="*/ 773648 h 6858000"/>
              <a:gd name="connsiteX786" fmla="*/ 1898684 w 6517785"/>
              <a:gd name="connsiteY786" fmla="*/ 703815 h 6858000"/>
              <a:gd name="connsiteX787" fmla="*/ 1988214 w 6517785"/>
              <a:gd name="connsiteY787" fmla="*/ 599960 h 6858000"/>
              <a:gd name="connsiteX788" fmla="*/ 3409950 w 6517785"/>
              <a:gd name="connsiteY788" fmla="*/ 6642341 h 6858000"/>
              <a:gd name="connsiteX789" fmla="*/ 3340565 w 6517785"/>
              <a:gd name="connsiteY789" fmla="*/ 6614587 h 6858000"/>
              <a:gd name="connsiteX790" fmla="*/ 3272074 w 6517785"/>
              <a:gd name="connsiteY790" fmla="*/ 6598024 h 6858000"/>
              <a:gd name="connsiteX791" fmla="*/ 3252825 w 6517785"/>
              <a:gd name="connsiteY791" fmla="*/ 6589518 h 6858000"/>
              <a:gd name="connsiteX792" fmla="*/ 3141808 w 6517785"/>
              <a:gd name="connsiteY792" fmla="*/ 6570717 h 6858000"/>
              <a:gd name="connsiteX793" fmla="*/ 3064364 w 6517785"/>
              <a:gd name="connsiteY793" fmla="*/ 6600710 h 6858000"/>
              <a:gd name="connsiteX794" fmla="*/ 3002589 w 6517785"/>
              <a:gd name="connsiteY794" fmla="*/ 6620854 h 6858000"/>
              <a:gd name="connsiteX795" fmla="*/ 3053173 w 6517785"/>
              <a:gd name="connsiteY795" fmla="*/ 6637865 h 6858000"/>
              <a:gd name="connsiteX796" fmla="*/ 3108682 w 6517785"/>
              <a:gd name="connsiteY796" fmla="*/ 6628017 h 6858000"/>
              <a:gd name="connsiteX797" fmla="*/ 3115844 w 6517785"/>
              <a:gd name="connsiteY797" fmla="*/ 6628912 h 6858000"/>
              <a:gd name="connsiteX798" fmla="*/ 3218804 w 6517785"/>
              <a:gd name="connsiteY798" fmla="*/ 6628017 h 6858000"/>
              <a:gd name="connsiteX799" fmla="*/ 3258645 w 6517785"/>
              <a:gd name="connsiteY799" fmla="*/ 6636970 h 6858000"/>
              <a:gd name="connsiteX800" fmla="*/ 3310572 w 6517785"/>
              <a:gd name="connsiteY800" fmla="*/ 6661142 h 6858000"/>
              <a:gd name="connsiteX801" fmla="*/ 3359366 w 6517785"/>
              <a:gd name="connsiteY801" fmla="*/ 6670095 h 6858000"/>
              <a:gd name="connsiteX802" fmla="*/ 3358023 w 6517785"/>
              <a:gd name="connsiteY802" fmla="*/ 6678153 h 6858000"/>
              <a:gd name="connsiteX803" fmla="*/ 3409950 w 6517785"/>
              <a:gd name="connsiteY803" fmla="*/ 6642341 h 6858000"/>
              <a:gd name="connsiteX804" fmla="*/ 559762 w 6517785"/>
              <a:gd name="connsiteY804" fmla="*/ 4650298 h 6858000"/>
              <a:gd name="connsiteX805" fmla="*/ 502463 w 6517785"/>
              <a:gd name="connsiteY805" fmla="*/ 4562111 h 6858000"/>
              <a:gd name="connsiteX806" fmla="*/ 457698 w 6517785"/>
              <a:gd name="connsiteY806" fmla="*/ 4650298 h 6858000"/>
              <a:gd name="connsiteX807" fmla="*/ 559762 w 6517785"/>
              <a:gd name="connsiteY807" fmla="*/ 4650298 h 6858000"/>
              <a:gd name="connsiteX808" fmla="*/ 3968170 w 6517785"/>
              <a:gd name="connsiteY808" fmla="*/ 305406 h 6858000"/>
              <a:gd name="connsiteX809" fmla="*/ 4072473 w 6517785"/>
              <a:gd name="connsiteY809" fmla="*/ 296453 h 6858000"/>
              <a:gd name="connsiteX810" fmla="*/ 4003982 w 6517785"/>
              <a:gd name="connsiteY810" fmla="*/ 267356 h 6858000"/>
              <a:gd name="connsiteX811" fmla="*/ 3968170 w 6517785"/>
              <a:gd name="connsiteY811" fmla="*/ 305406 h 6858000"/>
              <a:gd name="connsiteX812" fmla="*/ 3890279 w 6517785"/>
              <a:gd name="connsiteY812" fmla="*/ 237811 h 6858000"/>
              <a:gd name="connsiteX813" fmla="*/ 3888936 w 6517785"/>
              <a:gd name="connsiteY813" fmla="*/ 229753 h 6858000"/>
              <a:gd name="connsiteX814" fmla="*/ 3818655 w 6517785"/>
              <a:gd name="connsiteY814" fmla="*/ 236020 h 6858000"/>
              <a:gd name="connsiteX815" fmla="*/ 3819998 w 6517785"/>
              <a:gd name="connsiteY815" fmla="*/ 248554 h 6858000"/>
              <a:gd name="connsiteX816" fmla="*/ 3848647 w 6517785"/>
              <a:gd name="connsiteY816" fmla="*/ 241392 h 6858000"/>
              <a:gd name="connsiteX817" fmla="*/ 3870135 w 6517785"/>
              <a:gd name="connsiteY817" fmla="*/ 275413 h 6858000"/>
              <a:gd name="connsiteX818" fmla="*/ 3924300 w 6517785"/>
              <a:gd name="connsiteY818" fmla="*/ 271384 h 6858000"/>
              <a:gd name="connsiteX819" fmla="*/ 3925643 w 6517785"/>
              <a:gd name="connsiteY819" fmla="*/ 261984 h 6858000"/>
              <a:gd name="connsiteX820" fmla="*/ 3870582 w 6517785"/>
              <a:gd name="connsiteY820" fmla="*/ 249897 h 6858000"/>
              <a:gd name="connsiteX821" fmla="*/ 3890279 w 6517785"/>
              <a:gd name="connsiteY821" fmla="*/ 237811 h 6858000"/>
              <a:gd name="connsiteX822" fmla="*/ 3888936 w 6517785"/>
              <a:gd name="connsiteY822" fmla="*/ 159024 h 6858000"/>
              <a:gd name="connsiteX823" fmla="*/ 3936835 w 6517785"/>
              <a:gd name="connsiteY823" fmla="*/ 191255 h 6858000"/>
              <a:gd name="connsiteX824" fmla="*/ 3968170 w 6517785"/>
              <a:gd name="connsiteY824" fmla="*/ 161710 h 6858000"/>
              <a:gd name="connsiteX825" fmla="*/ 3961455 w 6517785"/>
              <a:gd name="connsiteY825" fmla="*/ 150519 h 6858000"/>
              <a:gd name="connsiteX826" fmla="*/ 3888936 w 6517785"/>
              <a:gd name="connsiteY826" fmla="*/ 159024 h 6858000"/>
              <a:gd name="connsiteX827" fmla="*/ 6440541 w 6517785"/>
              <a:gd name="connsiteY827" fmla="*/ 3442090 h 6858000"/>
              <a:gd name="connsiteX828" fmla="*/ 6475011 w 6517785"/>
              <a:gd name="connsiteY828" fmla="*/ 3365095 h 6858000"/>
              <a:gd name="connsiteX829" fmla="*/ 6440541 w 6517785"/>
              <a:gd name="connsiteY829" fmla="*/ 3442090 h 6858000"/>
              <a:gd name="connsiteX830" fmla="*/ 2942604 w 6517785"/>
              <a:gd name="connsiteY830" fmla="*/ 6614139 h 6858000"/>
              <a:gd name="connsiteX831" fmla="*/ 2945737 w 6517785"/>
              <a:gd name="connsiteY831" fmla="*/ 6598024 h 6858000"/>
              <a:gd name="connsiteX832" fmla="*/ 2883962 w 6517785"/>
              <a:gd name="connsiteY832" fmla="*/ 6594443 h 6858000"/>
              <a:gd name="connsiteX833" fmla="*/ 2882619 w 6517785"/>
              <a:gd name="connsiteY833" fmla="*/ 6607424 h 6858000"/>
              <a:gd name="connsiteX834" fmla="*/ 2942604 w 6517785"/>
              <a:gd name="connsiteY834" fmla="*/ 6614139 h 6858000"/>
              <a:gd name="connsiteX835" fmla="*/ 3935044 w 6517785"/>
              <a:gd name="connsiteY835" fmla="*/ 261984 h 6858000"/>
              <a:gd name="connsiteX836" fmla="*/ 3940863 w 6517785"/>
              <a:gd name="connsiteY836" fmla="*/ 268251 h 6858000"/>
              <a:gd name="connsiteX837" fmla="*/ 3986524 w 6517785"/>
              <a:gd name="connsiteY837" fmla="*/ 258403 h 6858000"/>
              <a:gd name="connsiteX838" fmla="*/ 3989209 w 6517785"/>
              <a:gd name="connsiteY838" fmla="*/ 217666 h 6858000"/>
              <a:gd name="connsiteX839" fmla="*/ 3935044 w 6517785"/>
              <a:gd name="connsiteY839" fmla="*/ 261984 h 6858000"/>
              <a:gd name="connsiteX840" fmla="*/ 4024126 w 6517785"/>
              <a:gd name="connsiteY840" fmla="*/ 420900 h 6858000"/>
              <a:gd name="connsiteX841" fmla="*/ 3979809 w 6517785"/>
              <a:gd name="connsiteY841" fmla="*/ 401651 h 6858000"/>
              <a:gd name="connsiteX842" fmla="*/ 3969065 w 6517785"/>
              <a:gd name="connsiteY842" fmla="*/ 433881 h 6858000"/>
              <a:gd name="connsiteX843" fmla="*/ 4024126 w 6517785"/>
              <a:gd name="connsiteY843" fmla="*/ 420900 h 6858000"/>
            </a:gdLst>
            <a:ahLst/>
            <a:cxnLst/>
            <a:rect l="l" t="t" r="r" b="b"/>
            <a:pathLst>
              <a:path w="6517785" h="6858000">
                <a:moveTo>
                  <a:pt x="2180703" y="6458805"/>
                </a:moveTo>
                <a:cubicBezTo>
                  <a:pt x="2167274" y="6464624"/>
                  <a:pt x="2154292" y="6470891"/>
                  <a:pt x="2150711" y="6472234"/>
                </a:cubicBezTo>
                <a:cubicBezTo>
                  <a:pt x="2125642" y="6460148"/>
                  <a:pt x="2106393" y="6450747"/>
                  <a:pt x="2086697" y="6441346"/>
                </a:cubicBezTo>
                <a:cubicBezTo>
                  <a:pt x="2098336" y="6435975"/>
                  <a:pt x="2109079" y="6430603"/>
                  <a:pt x="2120270" y="6425231"/>
                </a:cubicBezTo>
                <a:cubicBezTo>
                  <a:pt x="2109974" y="6414040"/>
                  <a:pt x="2101021" y="6394791"/>
                  <a:pt x="2088935" y="6392552"/>
                </a:cubicBezTo>
                <a:cubicBezTo>
                  <a:pt x="2065657" y="6388972"/>
                  <a:pt x="2042827" y="6369722"/>
                  <a:pt x="2015968" y="6391210"/>
                </a:cubicBezTo>
                <a:cubicBezTo>
                  <a:pt x="2003881" y="6400610"/>
                  <a:pt x="1981051" y="6396581"/>
                  <a:pt x="1963145" y="6398820"/>
                </a:cubicBezTo>
                <a:cubicBezTo>
                  <a:pt x="1967622" y="6360769"/>
                  <a:pt x="1972098" y="6358979"/>
                  <a:pt x="2014625" y="6373304"/>
                </a:cubicBezTo>
                <a:cubicBezTo>
                  <a:pt x="2003434" y="6363455"/>
                  <a:pt x="1992242" y="6353607"/>
                  <a:pt x="1977918" y="6340625"/>
                </a:cubicBezTo>
                <a:cubicBezTo>
                  <a:pt x="1965831" y="6370618"/>
                  <a:pt x="1910322" y="6355398"/>
                  <a:pt x="1923752" y="6409116"/>
                </a:cubicBezTo>
                <a:cubicBezTo>
                  <a:pt x="1919723" y="6408220"/>
                  <a:pt x="1915247" y="6407325"/>
                  <a:pt x="1911218" y="6406430"/>
                </a:cubicBezTo>
                <a:cubicBezTo>
                  <a:pt x="1908084" y="6386286"/>
                  <a:pt x="1904951" y="6365693"/>
                  <a:pt x="1901369" y="6342416"/>
                </a:cubicBezTo>
                <a:cubicBezTo>
                  <a:pt x="1911665" y="6345549"/>
                  <a:pt x="1917037" y="6347340"/>
                  <a:pt x="1928676" y="6351369"/>
                </a:cubicBezTo>
                <a:cubicBezTo>
                  <a:pt x="1912561" y="6333463"/>
                  <a:pt x="1900922" y="6320033"/>
                  <a:pt x="1885254" y="6302575"/>
                </a:cubicBezTo>
                <a:cubicBezTo>
                  <a:pt x="1878539" y="6308842"/>
                  <a:pt x="1868243" y="6317795"/>
                  <a:pt x="1857500" y="6327643"/>
                </a:cubicBezTo>
                <a:cubicBezTo>
                  <a:pt x="1866900" y="6330329"/>
                  <a:pt x="1874958" y="6332568"/>
                  <a:pt x="1882568" y="6334806"/>
                </a:cubicBezTo>
                <a:cubicBezTo>
                  <a:pt x="1878987" y="6340178"/>
                  <a:pt x="1876749" y="6348235"/>
                  <a:pt x="1871825" y="6350921"/>
                </a:cubicBezTo>
                <a:cubicBezTo>
                  <a:pt x="1847204" y="6363455"/>
                  <a:pt x="1761703" y="6328986"/>
                  <a:pt x="1746483" y="6297651"/>
                </a:cubicBezTo>
                <a:cubicBezTo>
                  <a:pt x="1770656" y="6290936"/>
                  <a:pt x="1793933" y="6284669"/>
                  <a:pt x="1817211" y="6277954"/>
                </a:cubicBezTo>
                <a:cubicBezTo>
                  <a:pt x="1818107" y="6273925"/>
                  <a:pt x="1819449" y="6269897"/>
                  <a:pt x="1820345" y="6265420"/>
                </a:cubicBezTo>
                <a:cubicBezTo>
                  <a:pt x="1805125" y="6259601"/>
                  <a:pt x="1789904" y="6251991"/>
                  <a:pt x="1774237" y="6247962"/>
                </a:cubicBezTo>
                <a:cubicBezTo>
                  <a:pt x="1759912" y="6244380"/>
                  <a:pt x="1744692" y="6243933"/>
                  <a:pt x="1730815" y="6242142"/>
                </a:cubicBezTo>
                <a:cubicBezTo>
                  <a:pt x="1719624" y="6250648"/>
                  <a:pt x="1709327" y="6262734"/>
                  <a:pt x="1696793" y="6266763"/>
                </a:cubicBezTo>
                <a:cubicBezTo>
                  <a:pt x="1655609" y="6278850"/>
                  <a:pt x="1629646" y="6252886"/>
                  <a:pt x="1635465" y="6209464"/>
                </a:cubicBezTo>
                <a:cubicBezTo>
                  <a:pt x="1636808" y="6197377"/>
                  <a:pt x="1634122" y="6179471"/>
                  <a:pt x="1626065" y="6172756"/>
                </a:cubicBezTo>
                <a:cubicBezTo>
                  <a:pt x="1618455" y="6166489"/>
                  <a:pt x="1601444" y="6171414"/>
                  <a:pt x="1581747" y="6171414"/>
                </a:cubicBezTo>
                <a:cubicBezTo>
                  <a:pt x="1590700" y="6188872"/>
                  <a:pt x="1595624" y="6197825"/>
                  <a:pt x="1600549" y="6206778"/>
                </a:cubicBezTo>
                <a:cubicBezTo>
                  <a:pt x="1599206" y="6208568"/>
                  <a:pt x="1597863" y="6209911"/>
                  <a:pt x="1596967" y="6211702"/>
                </a:cubicBezTo>
                <a:cubicBezTo>
                  <a:pt x="1579509" y="6200063"/>
                  <a:pt x="1562051" y="6188424"/>
                  <a:pt x="1538325" y="6172756"/>
                </a:cubicBezTo>
                <a:cubicBezTo>
                  <a:pt x="1556231" y="6162908"/>
                  <a:pt x="1569213" y="6155298"/>
                  <a:pt x="1584881" y="6146793"/>
                </a:cubicBezTo>
                <a:cubicBezTo>
                  <a:pt x="1571004" y="6130677"/>
                  <a:pt x="1561155" y="6111428"/>
                  <a:pt x="1536535" y="6135602"/>
                </a:cubicBezTo>
                <a:cubicBezTo>
                  <a:pt x="1527134" y="6144555"/>
                  <a:pt x="1511019" y="6146793"/>
                  <a:pt x="1498037" y="6152164"/>
                </a:cubicBezTo>
                <a:cubicBezTo>
                  <a:pt x="1495351" y="6149479"/>
                  <a:pt x="1492665" y="6146345"/>
                  <a:pt x="1489979" y="6143659"/>
                </a:cubicBezTo>
                <a:cubicBezTo>
                  <a:pt x="1504751" y="6123067"/>
                  <a:pt x="1519076" y="6102475"/>
                  <a:pt x="1535192" y="6080093"/>
                </a:cubicBezTo>
                <a:cubicBezTo>
                  <a:pt x="1500275" y="6065320"/>
                  <a:pt x="1473864" y="6077407"/>
                  <a:pt x="1451481" y="6106952"/>
                </a:cubicBezTo>
                <a:cubicBezTo>
                  <a:pt x="1440290" y="6094865"/>
                  <a:pt x="1432232" y="6086360"/>
                  <a:pt x="1423279" y="6076959"/>
                </a:cubicBezTo>
                <a:cubicBezTo>
                  <a:pt x="1434918" y="6064425"/>
                  <a:pt x="1445214" y="6053234"/>
                  <a:pt x="1455958" y="6041595"/>
                </a:cubicBezTo>
                <a:cubicBezTo>
                  <a:pt x="1455062" y="6038461"/>
                  <a:pt x="1454167" y="6035328"/>
                  <a:pt x="1453272" y="6032194"/>
                </a:cubicBezTo>
                <a:cubicBezTo>
                  <a:pt x="1434918" y="6036223"/>
                  <a:pt x="1415669" y="6038014"/>
                  <a:pt x="1399106" y="6045176"/>
                </a:cubicBezTo>
                <a:cubicBezTo>
                  <a:pt x="1370904" y="6057263"/>
                  <a:pt x="1339121" y="6039357"/>
                  <a:pt x="1316738" y="5995487"/>
                </a:cubicBezTo>
                <a:cubicBezTo>
                  <a:pt x="1336435" y="5985639"/>
                  <a:pt x="1356132" y="5975343"/>
                  <a:pt x="1376724" y="5964599"/>
                </a:cubicBezTo>
                <a:cubicBezTo>
                  <a:pt x="1345836" y="5931473"/>
                  <a:pt x="1335540" y="5931025"/>
                  <a:pt x="1269287" y="5963256"/>
                </a:cubicBezTo>
                <a:cubicBezTo>
                  <a:pt x="1272869" y="5943560"/>
                  <a:pt x="1275107" y="5928339"/>
                  <a:pt x="1279136" y="5907300"/>
                </a:cubicBezTo>
                <a:cubicBezTo>
                  <a:pt x="1252724" y="5907300"/>
                  <a:pt x="1225865" y="5907300"/>
                  <a:pt x="1201245" y="5907300"/>
                </a:cubicBezTo>
                <a:cubicBezTo>
                  <a:pt x="1170357" y="5875069"/>
                  <a:pt x="1136783" y="5840153"/>
                  <a:pt x="1101866" y="5803892"/>
                </a:cubicBezTo>
                <a:cubicBezTo>
                  <a:pt x="1107238" y="5793149"/>
                  <a:pt x="1113953" y="5780167"/>
                  <a:pt x="1122906" y="5762261"/>
                </a:cubicBezTo>
                <a:cubicBezTo>
                  <a:pt x="1050834" y="5764500"/>
                  <a:pt x="1013679" y="5720630"/>
                  <a:pt x="979210" y="5668255"/>
                </a:cubicBezTo>
                <a:cubicBezTo>
                  <a:pt x="948770" y="5622147"/>
                  <a:pt x="906243" y="5584544"/>
                  <a:pt x="867745" y="5544703"/>
                </a:cubicBezTo>
                <a:cubicBezTo>
                  <a:pt x="857897" y="5534407"/>
                  <a:pt x="851630" y="5519635"/>
                  <a:pt x="840886" y="5510234"/>
                </a:cubicBezTo>
                <a:cubicBezTo>
                  <a:pt x="820742" y="5492776"/>
                  <a:pt x="798807" y="5477556"/>
                  <a:pt x="774186" y="5458754"/>
                </a:cubicBezTo>
                <a:cubicBezTo>
                  <a:pt x="775082" y="5457412"/>
                  <a:pt x="780006" y="5449801"/>
                  <a:pt x="784930" y="5442639"/>
                </a:cubicBezTo>
                <a:cubicBezTo>
                  <a:pt x="781349" y="5443534"/>
                  <a:pt x="777768" y="5443982"/>
                  <a:pt x="774634" y="5444877"/>
                </a:cubicBezTo>
                <a:cubicBezTo>
                  <a:pt x="767919" y="5426076"/>
                  <a:pt x="764786" y="5404141"/>
                  <a:pt x="753147" y="5389369"/>
                </a:cubicBezTo>
                <a:cubicBezTo>
                  <a:pt x="733898" y="5365195"/>
                  <a:pt x="711515" y="5340575"/>
                  <a:pt x="685552" y="5325355"/>
                </a:cubicBezTo>
                <a:cubicBezTo>
                  <a:pt x="647054" y="5302972"/>
                  <a:pt x="658693" y="5255521"/>
                  <a:pt x="630491" y="5229558"/>
                </a:cubicBezTo>
                <a:cubicBezTo>
                  <a:pt x="628253" y="5227319"/>
                  <a:pt x="638548" y="5212547"/>
                  <a:pt x="642577" y="5203594"/>
                </a:cubicBezTo>
                <a:cubicBezTo>
                  <a:pt x="645263" y="5197327"/>
                  <a:pt x="647501" y="5191060"/>
                  <a:pt x="649740" y="5185240"/>
                </a:cubicBezTo>
                <a:cubicBezTo>
                  <a:pt x="645263" y="5187478"/>
                  <a:pt x="640339" y="5191507"/>
                  <a:pt x="635863" y="5191060"/>
                </a:cubicBezTo>
                <a:cubicBezTo>
                  <a:pt x="625119" y="5189717"/>
                  <a:pt x="608556" y="5189717"/>
                  <a:pt x="605422" y="5183449"/>
                </a:cubicBezTo>
                <a:cubicBezTo>
                  <a:pt x="600051" y="5173601"/>
                  <a:pt x="604079" y="5159276"/>
                  <a:pt x="598708" y="5150323"/>
                </a:cubicBezTo>
                <a:cubicBezTo>
                  <a:pt x="588859" y="5133760"/>
                  <a:pt x="572744" y="5118093"/>
                  <a:pt x="570953" y="5100634"/>
                </a:cubicBezTo>
                <a:cubicBezTo>
                  <a:pt x="566029" y="5053183"/>
                  <a:pt x="530217" y="5029906"/>
                  <a:pt x="502910" y="4995884"/>
                </a:cubicBezTo>
                <a:cubicBezTo>
                  <a:pt x="509178" y="4990960"/>
                  <a:pt x="516340" y="4985141"/>
                  <a:pt x="530217" y="4974397"/>
                </a:cubicBezTo>
                <a:cubicBezTo>
                  <a:pt x="513654" y="4971263"/>
                  <a:pt x="503358" y="4972159"/>
                  <a:pt x="496196" y="4967682"/>
                </a:cubicBezTo>
                <a:cubicBezTo>
                  <a:pt x="480976" y="4958282"/>
                  <a:pt x="461727" y="4949329"/>
                  <a:pt x="455012" y="4935004"/>
                </a:cubicBezTo>
                <a:cubicBezTo>
                  <a:pt x="430839" y="4883524"/>
                  <a:pt x="410247" y="4829806"/>
                  <a:pt x="389655" y="4776535"/>
                </a:cubicBezTo>
                <a:cubicBezTo>
                  <a:pt x="383388" y="4760420"/>
                  <a:pt x="382493" y="4742514"/>
                  <a:pt x="376673" y="4726399"/>
                </a:cubicBezTo>
                <a:cubicBezTo>
                  <a:pt x="361453" y="4682529"/>
                  <a:pt x="336385" y="4644479"/>
                  <a:pt x="304601" y="4610457"/>
                </a:cubicBezTo>
                <a:cubicBezTo>
                  <a:pt x="300573" y="4605981"/>
                  <a:pt x="305497" y="4592999"/>
                  <a:pt x="305944" y="4584494"/>
                </a:cubicBezTo>
                <a:cubicBezTo>
                  <a:pt x="291172" y="4577331"/>
                  <a:pt x="278190" y="4570617"/>
                  <a:pt x="265208" y="4564349"/>
                </a:cubicBezTo>
                <a:cubicBezTo>
                  <a:pt x="280876" y="4533462"/>
                  <a:pt x="224920" y="4443484"/>
                  <a:pt x="178812" y="4423340"/>
                </a:cubicBezTo>
                <a:cubicBezTo>
                  <a:pt x="188212" y="4407672"/>
                  <a:pt x="173888" y="4362907"/>
                  <a:pt x="155982" y="4351268"/>
                </a:cubicBezTo>
                <a:cubicBezTo>
                  <a:pt x="117484" y="4326199"/>
                  <a:pt x="105845" y="4295759"/>
                  <a:pt x="114798" y="4261738"/>
                </a:cubicBezTo>
                <a:cubicBezTo>
                  <a:pt x="96444" y="4226821"/>
                  <a:pt x="81672" y="4199515"/>
                  <a:pt x="66004" y="4169970"/>
                </a:cubicBezTo>
                <a:cubicBezTo>
                  <a:pt x="68690" y="4167731"/>
                  <a:pt x="75405" y="4162807"/>
                  <a:pt x="83910" y="4155645"/>
                </a:cubicBezTo>
                <a:cubicBezTo>
                  <a:pt x="70480" y="4144901"/>
                  <a:pt x="59737" y="4135501"/>
                  <a:pt x="42726" y="4121623"/>
                </a:cubicBezTo>
                <a:cubicBezTo>
                  <a:pt x="87939" y="4115356"/>
                  <a:pt x="82567" y="4094317"/>
                  <a:pt x="64213" y="4067905"/>
                </a:cubicBezTo>
                <a:cubicBezTo>
                  <a:pt x="56156" y="4070591"/>
                  <a:pt x="47650" y="4073725"/>
                  <a:pt x="38697" y="4076858"/>
                </a:cubicBezTo>
                <a:cubicBezTo>
                  <a:pt x="38697" y="4049552"/>
                  <a:pt x="38697" y="4024483"/>
                  <a:pt x="38697" y="3996281"/>
                </a:cubicBezTo>
                <a:cubicBezTo>
                  <a:pt x="32430" y="3996281"/>
                  <a:pt x="22582" y="3996281"/>
                  <a:pt x="12286" y="3996281"/>
                </a:cubicBezTo>
                <a:cubicBezTo>
                  <a:pt x="16762" y="3967632"/>
                  <a:pt x="21239" y="3940325"/>
                  <a:pt x="26611" y="3906751"/>
                </a:cubicBezTo>
                <a:cubicBezTo>
                  <a:pt x="-32031" y="3865120"/>
                  <a:pt x="26611" y="3802897"/>
                  <a:pt x="12734" y="3748731"/>
                </a:cubicBezTo>
                <a:cubicBezTo>
                  <a:pt x="56603" y="3726796"/>
                  <a:pt x="58394" y="3728586"/>
                  <a:pt x="75852" y="3791257"/>
                </a:cubicBezTo>
                <a:cubicBezTo>
                  <a:pt x="90177" y="3785886"/>
                  <a:pt x="106740" y="3782752"/>
                  <a:pt x="118827" y="3774247"/>
                </a:cubicBezTo>
                <a:cubicBezTo>
                  <a:pt x="126884" y="3768875"/>
                  <a:pt x="135390" y="3751417"/>
                  <a:pt x="132704" y="3746045"/>
                </a:cubicBezTo>
                <a:cubicBezTo>
                  <a:pt x="113455" y="3712919"/>
                  <a:pt x="144790" y="3690536"/>
                  <a:pt x="146581" y="3664125"/>
                </a:cubicBezTo>
                <a:cubicBezTo>
                  <a:pt x="150162" y="3617122"/>
                  <a:pt x="188660" y="3612197"/>
                  <a:pt x="222681" y="3590710"/>
                </a:cubicBezTo>
                <a:cubicBezTo>
                  <a:pt x="190898" y="3586682"/>
                  <a:pt x="163592" y="3622046"/>
                  <a:pt x="142552" y="3585338"/>
                </a:cubicBezTo>
                <a:cubicBezTo>
                  <a:pt x="118827" y="3544155"/>
                  <a:pt x="179707" y="3545498"/>
                  <a:pt x="175678" y="3515058"/>
                </a:cubicBezTo>
                <a:cubicBezTo>
                  <a:pt x="194927" y="3516848"/>
                  <a:pt x="211938" y="3518639"/>
                  <a:pt x="229844" y="3519982"/>
                </a:cubicBezTo>
                <a:cubicBezTo>
                  <a:pt x="240587" y="3489541"/>
                  <a:pt x="243273" y="3465368"/>
                  <a:pt x="207014" y="3454177"/>
                </a:cubicBezTo>
                <a:cubicBezTo>
                  <a:pt x="207909" y="3483274"/>
                  <a:pt x="186869" y="3497599"/>
                  <a:pt x="149267" y="3497152"/>
                </a:cubicBezTo>
                <a:cubicBezTo>
                  <a:pt x="151505" y="3459549"/>
                  <a:pt x="154191" y="3421946"/>
                  <a:pt x="156429" y="3385239"/>
                </a:cubicBezTo>
                <a:cubicBezTo>
                  <a:pt x="169859" y="3383448"/>
                  <a:pt x="185974" y="3380763"/>
                  <a:pt x="204775" y="3378076"/>
                </a:cubicBezTo>
                <a:cubicBezTo>
                  <a:pt x="209252" y="3428213"/>
                  <a:pt x="245064" y="3424184"/>
                  <a:pt x="273714" y="3421051"/>
                </a:cubicBezTo>
                <a:cubicBezTo>
                  <a:pt x="293410" y="3391954"/>
                  <a:pt x="309973" y="3367333"/>
                  <a:pt x="326536" y="3342264"/>
                </a:cubicBezTo>
                <a:cubicBezTo>
                  <a:pt x="343547" y="3316748"/>
                  <a:pt x="359215" y="3290337"/>
                  <a:pt x="377121" y="3265716"/>
                </a:cubicBezTo>
                <a:cubicBezTo>
                  <a:pt x="384283" y="3255868"/>
                  <a:pt x="395474" y="3244229"/>
                  <a:pt x="406666" y="3241991"/>
                </a:cubicBezTo>
                <a:cubicBezTo>
                  <a:pt x="440687" y="3235276"/>
                  <a:pt x="469784" y="3240648"/>
                  <a:pt x="471127" y="3183796"/>
                </a:cubicBezTo>
                <a:cubicBezTo>
                  <a:pt x="471575" y="3148880"/>
                  <a:pt x="496196" y="3102324"/>
                  <a:pt x="529769" y="3071436"/>
                </a:cubicBezTo>
                <a:cubicBezTo>
                  <a:pt x="536037" y="3065617"/>
                  <a:pt x="540513" y="3052635"/>
                  <a:pt x="539170" y="3043682"/>
                </a:cubicBezTo>
                <a:cubicBezTo>
                  <a:pt x="534246" y="3012794"/>
                  <a:pt x="522159" y="2982354"/>
                  <a:pt x="520369" y="2951466"/>
                </a:cubicBezTo>
                <a:cubicBezTo>
                  <a:pt x="519026" y="2922816"/>
                  <a:pt x="502463" y="2922816"/>
                  <a:pt x="483662" y="2923264"/>
                </a:cubicBezTo>
                <a:cubicBezTo>
                  <a:pt x="464413" y="2923264"/>
                  <a:pt x="445164" y="2925950"/>
                  <a:pt x="427705" y="2927293"/>
                </a:cubicBezTo>
                <a:cubicBezTo>
                  <a:pt x="424124" y="2896853"/>
                  <a:pt x="421886" y="2872680"/>
                  <a:pt x="419200" y="2848954"/>
                </a:cubicBezTo>
                <a:cubicBezTo>
                  <a:pt x="457250" y="2825229"/>
                  <a:pt x="488138" y="2830153"/>
                  <a:pt x="501568" y="2865070"/>
                </a:cubicBezTo>
                <a:cubicBezTo>
                  <a:pt x="510968" y="2844477"/>
                  <a:pt x="520369" y="2823886"/>
                  <a:pt x="530217" y="2803294"/>
                </a:cubicBezTo>
                <a:cubicBezTo>
                  <a:pt x="536037" y="2791207"/>
                  <a:pt x="540065" y="2774644"/>
                  <a:pt x="549914" y="2769272"/>
                </a:cubicBezTo>
                <a:cubicBezTo>
                  <a:pt x="573639" y="2756738"/>
                  <a:pt x="571401" y="2726746"/>
                  <a:pt x="569163" y="2717345"/>
                </a:cubicBezTo>
                <a:cubicBezTo>
                  <a:pt x="557971" y="2671685"/>
                  <a:pt x="600051" y="2667656"/>
                  <a:pt x="613032" y="2643930"/>
                </a:cubicBezTo>
                <a:cubicBezTo>
                  <a:pt x="631386" y="2652883"/>
                  <a:pt x="647949" y="2658255"/>
                  <a:pt x="660931" y="2668551"/>
                </a:cubicBezTo>
                <a:cubicBezTo>
                  <a:pt x="668093" y="2674370"/>
                  <a:pt x="674808" y="2689143"/>
                  <a:pt x="672122" y="2697201"/>
                </a:cubicBezTo>
                <a:cubicBezTo>
                  <a:pt x="663169" y="2728088"/>
                  <a:pt x="648844" y="2758081"/>
                  <a:pt x="672570" y="2788521"/>
                </a:cubicBezTo>
                <a:cubicBezTo>
                  <a:pt x="673913" y="2790312"/>
                  <a:pt x="675703" y="2792998"/>
                  <a:pt x="675256" y="2795236"/>
                </a:cubicBezTo>
                <a:cubicBezTo>
                  <a:pt x="669884" y="2826571"/>
                  <a:pt x="668989" y="2859698"/>
                  <a:pt x="656454" y="2887900"/>
                </a:cubicBezTo>
                <a:cubicBezTo>
                  <a:pt x="645263" y="2912968"/>
                  <a:pt x="622881" y="2935351"/>
                  <a:pt x="600946" y="2953704"/>
                </a:cubicBezTo>
                <a:cubicBezTo>
                  <a:pt x="585726" y="2966238"/>
                  <a:pt x="580354" y="2970267"/>
                  <a:pt x="592441" y="2989964"/>
                </a:cubicBezTo>
                <a:cubicBezTo>
                  <a:pt x="600498" y="3002946"/>
                  <a:pt x="592888" y="3024881"/>
                  <a:pt x="594231" y="3042339"/>
                </a:cubicBezTo>
                <a:cubicBezTo>
                  <a:pt x="595574" y="3063378"/>
                  <a:pt x="599155" y="3083970"/>
                  <a:pt x="601841" y="3104562"/>
                </a:cubicBezTo>
                <a:cubicBezTo>
                  <a:pt x="602736" y="3109039"/>
                  <a:pt x="608556" y="3115754"/>
                  <a:pt x="607213" y="3117544"/>
                </a:cubicBezTo>
                <a:cubicBezTo>
                  <a:pt x="582145" y="3146194"/>
                  <a:pt x="599603" y="3179320"/>
                  <a:pt x="598260" y="3210208"/>
                </a:cubicBezTo>
                <a:cubicBezTo>
                  <a:pt x="597812" y="3219161"/>
                  <a:pt x="602289" y="3234828"/>
                  <a:pt x="608108" y="3236619"/>
                </a:cubicBezTo>
                <a:cubicBezTo>
                  <a:pt x="650635" y="3249601"/>
                  <a:pt x="653769" y="3291680"/>
                  <a:pt x="669884" y="3321225"/>
                </a:cubicBezTo>
                <a:cubicBezTo>
                  <a:pt x="694505" y="3366885"/>
                  <a:pt x="696743" y="3430004"/>
                  <a:pt x="730764" y="3463578"/>
                </a:cubicBezTo>
                <a:cubicBezTo>
                  <a:pt x="767472" y="3500285"/>
                  <a:pt x="771948" y="3532516"/>
                  <a:pt x="771053" y="3576833"/>
                </a:cubicBezTo>
                <a:cubicBezTo>
                  <a:pt x="770605" y="3596977"/>
                  <a:pt x="793883" y="3618465"/>
                  <a:pt x="792540" y="3638609"/>
                </a:cubicBezTo>
                <a:cubicBezTo>
                  <a:pt x="790750" y="3664125"/>
                  <a:pt x="775529" y="3689193"/>
                  <a:pt x="765681" y="3714262"/>
                </a:cubicBezTo>
                <a:cubicBezTo>
                  <a:pt x="763443" y="3719633"/>
                  <a:pt x="758071" y="3724110"/>
                  <a:pt x="754490" y="3728586"/>
                </a:cubicBezTo>
                <a:cubicBezTo>
                  <a:pt x="758071" y="3729482"/>
                  <a:pt x="761652" y="3730825"/>
                  <a:pt x="764786" y="3731720"/>
                </a:cubicBezTo>
                <a:cubicBezTo>
                  <a:pt x="760309" y="3753207"/>
                  <a:pt x="745537" y="3781409"/>
                  <a:pt x="753595" y="3794839"/>
                </a:cubicBezTo>
                <a:cubicBezTo>
                  <a:pt x="774634" y="3827965"/>
                  <a:pt x="751804" y="3839156"/>
                  <a:pt x="741956" y="3849004"/>
                </a:cubicBezTo>
                <a:cubicBezTo>
                  <a:pt x="753147" y="3900484"/>
                  <a:pt x="766576" y="3946592"/>
                  <a:pt x="771948" y="3993148"/>
                </a:cubicBezTo>
                <a:cubicBezTo>
                  <a:pt x="776872" y="4037017"/>
                  <a:pt x="802388" y="4084468"/>
                  <a:pt x="762995" y="4129681"/>
                </a:cubicBezTo>
                <a:cubicBezTo>
                  <a:pt x="769262" y="4130129"/>
                  <a:pt x="778663" y="4130576"/>
                  <a:pt x="786721" y="4131472"/>
                </a:cubicBezTo>
                <a:cubicBezTo>
                  <a:pt x="801493" y="4191009"/>
                  <a:pt x="816266" y="4250099"/>
                  <a:pt x="831933" y="4313218"/>
                </a:cubicBezTo>
                <a:cubicBezTo>
                  <a:pt x="843572" y="4306055"/>
                  <a:pt x="850287" y="4302027"/>
                  <a:pt x="849392" y="4302474"/>
                </a:cubicBezTo>
                <a:cubicBezTo>
                  <a:pt x="858792" y="4315456"/>
                  <a:pt x="864612" y="4326647"/>
                  <a:pt x="873565" y="4334705"/>
                </a:cubicBezTo>
                <a:cubicBezTo>
                  <a:pt x="916987" y="4373651"/>
                  <a:pt x="936236" y="4425130"/>
                  <a:pt x="945189" y="4480191"/>
                </a:cubicBezTo>
                <a:cubicBezTo>
                  <a:pt x="947427" y="4494516"/>
                  <a:pt x="934445" y="4511527"/>
                  <a:pt x="926835" y="4531671"/>
                </a:cubicBezTo>
                <a:cubicBezTo>
                  <a:pt x="951456" y="4548234"/>
                  <a:pt x="947875" y="4571512"/>
                  <a:pt x="925045" y="4597028"/>
                </a:cubicBezTo>
                <a:cubicBezTo>
                  <a:pt x="905796" y="4618068"/>
                  <a:pt x="908929" y="4637316"/>
                  <a:pt x="931759" y="4654775"/>
                </a:cubicBezTo>
                <a:cubicBezTo>
                  <a:pt x="938474" y="4660146"/>
                  <a:pt x="940712" y="4670890"/>
                  <a:pt x="946979" y="4682977"/>
                </a:cubicBezTo>
                <a:cubicBezTo>
                  <a:pt x="956380" y="4682977"/>
                  <a:pt x="970705" y="4682977"/>
                  <a:pt x="985030" y="4682977"/>
                </a:cubicBezTo>
                <a:cubicBezTo>
                  <a:pt x="985925" y="4685663"/>
                  <a:pt x="986373" y="4688349"/>
                  <a:pt x="987268" y="4690587"/>
                </a:cubicBezTo>
                <a:cubicBezTo>
                  <a:pt x="975629" y="4695063"/>
                  <a:pt x="963990" y="4699092"/>
                  <a:pt x="945189" y="4706255"/>
                </a:cubicBezTo>
                <a:cubicBezTo>
                  <a:pt x="959514" y="4738038"/>
                  <a:pt x="975181" y="4772955"/>
                  <a:pt x="990849" y="4807871"/>
                </a:cubicBezTo>
                <a:cubicBezTo>
                  <a:pt x="989506" y="4807871"/>
                  <a:pt x="988611" y="4807871"/>
                  <a:pt x="987268" y="4807423"/>
                </a:cubicBezTo>
                <a:cubicBezTo>
                  <a:pt x="989506" y="4824434"/>
                  <a:pt x="987716" y="4843235"/>
                  <a:pt x="995326" y="4857112"/>
                </a:cubicBezTo>
                <a:cubicBezTo>
                  <a:pt x="1012336" y="4887553"/>
                  <a:pt x="1016813" y="4928289"/>
                  <a:pt x="1058444" y="4941718"/>
                </a:cubicBezTo>
                <a:cubicBezTo>
                  <a:pt x="1065607" y="4943957"/>
                  <a:pt x="1075007" y="4956491"/>
                  <a:pt x="1074112" y="4963653"/>
                </a:cubicBezTo>
                <a:cubicBezTo>
                  <a:pt x="1069636" y="5004389"/>
                  <a:pt x="1105000" y="5023191"/>
                  <a:pt x="1119325" y="5053183"/>
                </a:cubicBezTo>
                <a:cubicBezTo>
                  <a:pt x="1125592" y="5065718"/>
                  <a:pt x="1150213" y="5081386"/>
                  <a:pt x="1122906" y="5097948"/>
                </a:cubicBezTo>
                <a:cubicBezTo>
                  <a:pt x="1132754" y="5109587"/>
                  <a:pt x="1140364" y="5124360"/>
                  <a:pt x="1152451" y="5132865"/>
                </a:cubicBezTo>
                <a:cubicBezTo>
                  <a:pt x="1184682" y="5155248"/>
                  <a:pt x="1227208" y="5168677"/>
                  <a:pt x="1250934" y="5197775"/>
                </a:cubicBezTo>
                <a:cubicBezTo>
                  <a:pt x="1299280" y="5256417"/>
                  <a:pt x="1370456" y="5299839"/>
                  <a:pt x="1384781" y="5383101"/>
                </a:cubicBezTo>
                <a:cubicBezTo>
                  <a:pt x="1391048" y="5418466"/>
                  <a:pt x="1413878" y="5422047"/>
                  <a:pt x="1435813" y="5413989"/>
                </a:cubicBezTo>
                <a:cubicBezTo>
                  <a:pt x="1450586" y="5431448"/>
                  <a:pt x="1459539" y="5451592"/>
                  <a:pt x="1473864" y="5457859"/>
                </a:cubicBezTo>
                <a:cubicBezTo>
                  <a:pt x="1504751" y="5471736"/>
                  <a:pt x="1519524" y="5506653"/>
                  <a:pt x="1559365" y="5510234"/>
                </a:cubicBezTo>
                <a:cubicBezTo>
                  <a:pt x="1579957" y="5512025"/>
                  <a:pt x="1598310" y="5538884"/>
                  <a:pt x="1616216" y="5553208"/>
                </a:cubicBezTo>
                <a:cubicBezTo>
                  <a:pt x="1630093" y="5553208"/>
                  <a:pt x="1644866" y="5553208"/>
                  <a:pt x="1659638" y="5553208"/>
                </a:cubicBezTo>
                <a:cubicBezTo>
                  <a:pt x="1659638" y="5557237"/>
                  <a:pt x="1660086" y="5561266"/>
                  <a:pt x="1660086" y="5565743"/>
                </a:cubicBezTo>
                <a:cubicBezTo>
                  <a:pt x="1653371" y="5566638"/>
                  <a:pt x="1646656" y="5567981"/>
                  <a:pt x="1639494" y="5568876"/>
                </a:cubicBezTo>
                <a:cubicBezTo>
                  <a:pt x="1635913" y="5617670"/>
                  <a:pt x="1685154" y="5621252"/>
                  <a:pt x="1707089" y="5647663"/>
                </a:cubicBezTo>
                <a:cubicBezTo>
                  <a:pt x="1723652" y="5667807"/>
                  <a:pt x="1747825" y="5681684"/>
                  <a:pt x="1769313" y="5696905"/>
                </a:cubicBezTo>
                <a:cubicBezTo>
                  <a:pt x="1784533" y="5707648"/>
                  <a:pt x="1803334" y="5714362"/>
                  <a:pt x="1817211" y="5726449"/>
                </a:cubicBezTo>
                <a:cubicBezTo>
                  <a:pt x="1831984" y="5738983"/>
                  <a:pt x="1865110" y="5733164"/>
                  <a:pt x="1859290" y="5767633"/>
                </a:cubicBezTo>
                <a:cubicBezTo>
                  <a:pt x="1858843" y="5769871"/>
                  <a:pt x="1866005" y="5774795"/>
                  <a:pt x="1870034" y="5775691"/>
                </a:cubicBezTo>
                <a:cubicBezTo>
                  <a:pt x="1937629" y="5790911"/>
                  <a:pt x="1984632" y="5841943"/>
                  <a:pt x="2032979" y="5882679"/>
                </a:cubicBezTo>
                <a:cubicBezTo>
                  <a:pt x="2084906" y="5926549"/>
                  <a:pt x="2142653" y="5940874"/>
                  <a:pt x="2201295" y="5961466"/>
                </a:cubicBezTo>
                <a:cubicBezTo>
                  <a:pt x="2227259" y="5970419"/>
                  <a:pt x="2250537" y="6000411"/>
                  <a:pt x="2283215" y="5975790"/>
                </a:cubicBezTo>
                <a:cubicBezTo>
                  <a:pt x="2286796" y="5973104"/>
                  <a:pt x="2296197" y="5978476"/>
                  <a:pt x="2302912" y="5979819"/>
                </a:cubicBezTo>
                <a:cubicBezTo>
                  <a:pt x="2304255" y="5980267"/>
                  <a:pt x="2306493" y="5980267"/>
                  <a:pt x="2306493" y="5980267"/>
                </a:cubicBezTo>
                <a:cubicBezTo>
                  <a:pt x="2311865" y="6033985"/>
                  <a:pt x="2369164" y="6010260"/>
                  <a:pt x="2393337" y="6038014"/>
                </a:cubicBezTo>
                <a:cubicBezTo>
                  <a:pt x="2407214" y="6053681"/>
                  <a:pt x="2428254" y="6063082"/>
                  <a:pt x="2446160" y="6075169"/>
                </a:cubicBezTo>
                <a:cubicBezTo>
                  <a:pt x="2462275" y="6085912"/>
                  <a:pt x="2474809" y="6098894"/>
                  <a:pt x="2498535" y="6083674"/>
                </a:cubicBezTo>
                <a:cubicBezTo>
                  <a:pt x="2508831" y="6076959"/>
                  <a:pt x="2531661" y="6089941"/>
                  <a:pt x="2549119" y="6093970"/>
                </a:cubicBezTo>
                <a:cubicBezTo>
                  <a:pt x="2570606" y="6098894"/>
                  <a:pt x="2594779" y="6111876"/>
                  <a:pt x="2613133" y="6106504"/>
                </a:cubicBezTo>
                <a:cubicBezTo>
                  <a:pt x="2665956" y="6089941"/>
                  <a:pt x="2712959" y="6110981"/>
                  <a:pt x="2742952" y="6141868"/>
                </a:cubicBezTo>
                <a:cubicBezTo>
                  <a:pt x="2774287" y="6174099"/>
                  <a:pt x="2803832" y="6181262"/>
                  <a:pt x="2842778" y="6179471"/>
                </a:cubicBezTo>
                <a:cubicBezTo>
                  <a:pt x="2862027" y="6178576"/>
                  <a:pt x="2881723" y="6182157"/>
                  <a:pt x="2900972" y="6182157"/>
                </a:cubicBezTo>
                <a:cubicBezTo>
                  <a:pt x="2918431" y="6182157"/>
                  <a:pt x="2936337" y="6180814"/>
                  <a:pt x="2953795" y="6178128"/>
                </a:cubicBezTo>
                <a:cubicBezTo>
                  <a:pt x="2978863" y="6174099"/>
                  <a:pt x="2999455" y="6176785"/>
                  <a:pt x="3012437" y="6202301"/>
                </a:cubicBezTo>
                <a:cubicBezTo>
                  <a:pt x="3026314" y="6230056"/>
                  <a:pt x="3041982" y="6238113"/>
                  <a:pt x="3076451" y="6222445"/>
                </a:cubicBezTo>
                <a:cubicBezTo>
                  <a:pt x="3104205" y="6209911"/>
                  <a:pt x="3142703" y="6223789"/>
                  <a:pt x="3174486" y="6217074"/>
                </a:cubicBezTo>
                <a:cubicBezTo>
                  <a:pt x="3210746" y="6209464"/>
                  <a:pt x="3221937" y="6236770"/>
                  <a:pt x="3242082" y="6253333"/>
                </a:cubicBezTo>
                <a:cubicBezTo>
                  <a:pt x="3247006" y="6257362"/>
                  <a:pt x="3259092" y="6257810"/>
                  <a:pt x="3265359" y="6254676"/>
                </a:cubicBezTo>
                <a:cubicBezTo>
                  <a:pt x="3288637" y="6242590"/>
                  <a:pt x="3309229" y="6226027"/>
                  <a:pt x="3332955" y="6216626"/>
                </a:cubicBezTo>
                <a:cubicBezTo>
                  <a:pt x="3347279" y="6210807"/>
                  <a:pt x="3368319" y="6208121"/>
                  <a:pt x="3382196" y="6214388"/>
                </a:cubicBezTo>
                <a:cubicBezTo>
                  <a:pt x="3418456" y="6230951"/>
                  <a:pt x="3452029" y="6226474"/>
                  <a:pt x="3487394" y="6213492"/>
                </a:cubicBezTo>
                <a:cubicBezTo>
                  <a:pt x="3493661" y="6211254"/>
                  <a:pt x="3502166" y="6211254"/>
                  <a:pt x="3508881" y="6213492"/>
                </a:cubicBezTo>
                <a:cubicBezTo>
                  <a:pt x="3565285" y="6229608"/>
                  <a:pt x="3619451" y="6208121"/>
                  <a:pt x="3674511" y="6204987"/>
                </a:cubicBezTo>
                <a:cubicBezTo>
                  <a:pt x="3725544" y="6202301"/>
                  <a:pt x="3777023" y="6199168"/>
                  <a:pt x="3827608" y="6194691"/>
                </a:cubicBezTo>
                <a:cubicBezTo>
                  <a:pt x="3865211" y="6191110"/>
                  <a:pt x="3902366" y="6184395"/>
                  <a:pt x="3939520" y="6180814"/>
                </a:cubicBezTo>
                <a:cubicBezTo>
                  <a:pt x="3956979" y="6179023"/>
                  <a:pt x="3975332" y="6178576"/>
                  <a:pt x="3992343" y="6181709"/>
                </a:cubicBezTo>
                <a:cubicBezTo>
                  <a:pt x="4008011" y="6184395"/>
                  <a:pt x="4022336" y="6192453"/>
                  <a:pt x="4031289" y="6196034"/>
                </a:cubicBezTo>
                <a:cubicBezTo>
                  <a:pt x="4043375" y="6176338"/>
                  <a:pt x="4050090" y="6164251"/>
                  <a:pt x="4057252" y="6152612"/>
                </a:cubicBezTo>
                <a:cubicBezTo>
                  <a:pt x="4064415" y="6160670"/>
                  <a:pt x="4071577" y="6169175"/>
                  <a:pt x="4084559" y="6183948"/>
                </a:cubicBezTo>
                <a:cubicBezTo>
                  <a:pt x="4110523" y="6160222"/>
                  <a:pt x="4138725" y="6133363"/>
                  <a:pt x="4168270" y="6108743"/>
                </a:cubicBezTo>
                <a:cubicBezTo>
                  <a:pt x="4183490" y="6096208"/>
                  <a:pt x="4200948" y="6083226"/>
                  <a:pt x="4219302" y="6078302"/>
                </a:cubicBezTo>
                <a:cubicBezTo>
                  <a:pt x="4254666" y="6068454"/>
                  <a:pt x="4287792" y="6044281"/>
                  <a:pt x="4328081" y="6057263"/>
                </a:cubicBezTo>
                <a:cubicBezTo>
                  <a:pt x="4332110" y="6058605"/>
                  <a:pt x="4340615" y="6055920"/>
                  <a:pt x="4341510" y="6053234"/>
                </a:cubicBezTo>
                <a:cubicBezTo>
                  <a:pt x="4353149" y="6016974"/>
                  <a:pt x="4391647" y="6022346"/>
                  <a:pt x="4407762" y="6028166"/>
                </a:cubicBezTo>
                <a:cubicBezTo>
                  <a:pt x="4446261" y="6042490"/>
                  <a:pt x="4469986" y="6040252"/>
                  <a:pt x="4490130" y="6003097"/>
                </a:cubicBezTo>
                <a:cubicBezTo>
                  <a:pt x="4494159" y="5995934"/>
                  <a:pt x="4512513" y="5997725"/>
                  <a:pt x="4523704" y="5993249"/>
                </a:cubicBezTo>
                <a:cubicBezTo>
                  <a:pt x="4580108" y="5969971"/>
                  <a:pt x="4636064" y="5944455"/>
                  <a:pt x="4692468" y="5922072"/>
                </a:cubicBezTo>
                <a:cubicBezTo>
                  <a:pt x="4720670" y="5910881"/>
                  <a:pt x="4750215" y="5897899"/>
                  <a:pt x="4779312" y="5897004"/>
                </a:cubicBezTo>
                <a:cubicBezTo>
                  <a:pt x="4805276" y="5896109"/>
                  <a:pt x="4814676" y="5881336"/>
                  <a:pt x="4830792" y="5868802"/>
                </a:cubicBezTo>
                <a:cubicBezTo>
                  <a:pt x="4862127" y="5844181"/>
                  <a:pt x="4900625" y="5828066"/>
                  <a:pt x="4928380" y="5799864"/>
                </a:cubicBezTo>
                <a:cubicBezTo>
                  <a:pt x="4967773" y="5760023"/>
                  <a:pt x="5030444" y="5755994"/>
                  <a:pt x="5062227" y="5717496"/>
                </a:cubicBezTo>
                <a:cubicBezTo>
                  <a:pt x="5101620" y="5669597"/>
                  <a:pt x="5157576" y="5649453"/>
                  <a:pt x="5200103" y="5607822"/>
                </a:cubicBezTo>
                <a:cubicBezTo>
                  <a:pt x="5252926" y="5556342"/>
                  <a:pt x="5318283" y="5517844"/>
                  <a:pt x="5372448" y="5467707"/>
                </a:cubicBezTo>
                <a:cubicBezTo>
                  <a:pt x="5411394" y="5431448"/>
                  <a:pt x="5438253" y="5383549"/>
                  <a:pt x="5474065" y="5343261"/>
                </a:cubicBezTo>
                <a:cubicBezTo>
                  <a:pt x="5510772" y="5301629"/>
                  <a:pt x="5547479" y="5261341"/>
                  <a:pt x="5570758" y="5208966"/>
                </a:cubicBezTo>
                <a:cubicBezTo>
                  <a:pt x="5577472" y="5194193"/>
                  <a:pt x="5601646" y="5183897"/>
                  <a:pt x="5619552" y="5177630"/>
                </a:cubicBezTo>
                <a:cubicBezTo>
                  <a:pt x="5642829" y="5169572"/>
                  <a:pt x="5658944" y="5161963"/>
                  <a:pt x="5667897" y="5134208"/>
                </a:cubicBezTo>
                <a:cubicBezTo>
                  <a:pt x="5675955" y="5109587"/>
                  <a:pt x="5684013" y="5080490"/>
                  <a:pt x="5715796" y="5068404"/>
                </a:cubicBezTo>
                <a:cubicBezTo>
                  <a:pt x="5726988" y="5064375"/>
                  <a:pt x="5732807" y="5046469"/>
                  <a:pt x="5741312" y="5034830"/>
                </a:cubicBezTo>
                <a:cubicBezTo>
                  <a:pt x="5756980" y="5013790"/>
                  <a:pt x="5772200" y="4992751"/>
                  <a:pt x="5788315" y="4972159"/>
                </a:cubicBezTo>
                <a:cubicBezTo>
                  <a:pt x="5791449" y="4968130"/>
                  <a:pt x="5796821" y="4965892"/>
                  <a:pt x="5798612" y="4961863"/>
                </a:cubicBezTo>
                <a:cubicBezTo>
                  <a:pt x="5825023" y="4907697"/>
                  <a:pt x="5846062" y="4849950"/>
                  <a:pt x="5879636" y="4800709"/>
                </a:cubicBezTo>
                <a:cubicBezTo>
                  <a:pt x="5900228" y="4770269"/>
                  <a:pt x="5923506" y="4748334"/>
                  <a:pt x="5927535" y="4706255"/>
                </a:cubicBezTo>
                <a:cubicBezTo>
                  <a:pt x="5930220" y="4679396"/>
                  <a:pt x="5972300" y="4658356"/>
                  <a:pt x="5982596" y="4629707"/>
                </a:cubicBezTo>
                <a:cubicBezTo>
                  <a:pt x="5993339" y="4600162"/>
                  <a:pt x="6015722" y="4577779"/>
                  <a:pt x="6023779" y="4553606"/>
                </a:cubicBezTo>
                <a:cubicBezTo>
                  <a:pt x="6034971" y="4520927"/>
                  <a:pt x="6051981" y="4490040"/>
                  <a:pt x="6061382" y="4458704"/>
                </a:cubicBezTo>
                <a:cubicBezTo>
                  <a:pt x="6079288" y="4399614"/>
                  <a:pt x="6120920" y="4345449"/>
                  <a:pt x="6107490" y="4278301"/>
                </a:cubicBezTo>
                <a:cubicBezTo>
                  <a:pt x="6106595" y="4274720"/>
                  <a:pt x="6105699" y="4268900"/>
                  <a:pt x="6107490" y="4267557"/>
                </a:cubicBezTo>
                <a:cubicBezTo>
                  <a:pt x="6157179" y="4227269"/>
                  <a:pt x="6135244" y="4159674"/>
                  <a:pt x="6167027" y="4112670"/>
                </a:cubicBezTo>
                <a:cubicBezTo>
                  <a:pt x="6171056" y="4106851"/>
                  <a:pt x="6175980" y="4095660"/>
                  <a:pt x="6173295" y="4092526"/>
                </a:cubicBezTo>
                <a:cubicBezTo>
                  <a:pt x="6148674" y="4062534"/>
                  <a:pt x="6168818" y="4046866"/>
                  <a:pt x="6191201" y="4031198"/>
                </a:cubicBezTo>
                <a:cubicBezTo>
                  <a:pt x="6194782" y="4028512"/>
                  <a:pt x="6199258" y="4023588"/>
                  <a:pt x="6198810" y="4020007"/>
                </a:cubicBezTo>
                <a:cubicBezTo>
                  <a:pt x="6194782" y="3956888"/>
                  <a:pt x="6230146" y="3896903"/>
                  <a:pt x="6212240" y="3831098"/>
                </a:cubicBezTo>
                <a:cubicBezTo>
                  <a:pt x="6208659" y="3817221"/>
                  <a:pt x="6231937" y="3796182"/>
                  <a:pt x="6244919" y="3775142"/>
                </a:cubicBezTo>
                <a:cubicBezTo>
                  <a:pt x="6230146" y="3762608"/>
                  <a:pt x="6227460" y="3744702"/>
                  <a:pt x="6232384" y="3713814"/>
                </a:cubicBezTo>
                <a:cubicBezTo>
                  <a:pt x="6235966" y="3687850"/>
                  <a:pt x="6241785" y="3665468"/>
                  <a:pt x="6249395" y="3640400"/>
                </a:cubicBezTo>
                <a:cubicBezTo>
                  <a:pt x="6256110" y="3618465"/>
                  <a:pt x="6243128" y="3591158"/>
                  <a:pt x="6239547" y="3566090"/>
                </a:cubicBezTo>
                <a:cubicBezTo>
                  <a:pt x="6238204" y="3558927"/>
                  <a:pt x="6235518" y="3550870"/>
                  <a:pt x="6237309" y="3544155"/>
                </a:cubicBezTo>
                <a:cubicBezTo>
                  <a:pt x="6254767" y="3488646"/>
                  <a:pt x="6248500" y="3433585"/>
                  <a:pt x="6238651" y="3377629"/>
                </a:cubicBezTo>
                <a:cubicBezTo>
                  <a:pt x="6238204" y="3374495"/>
                  <a:pt x="6239547" y="3368676"/>
                  <a:pt x="6241785" y="3367781"/>
                </a:cubicBezTo>
                <a:cubicBezTo>
                  <a:pt x="6269092" y="3354799"/>
                  <a:pt x="6257453" y="3333759"/>
                  <a:pt x="6253424" y="3314510"/>
                </a:cubicBezTo>
                <a:cubicBezTo>
                  <a:pt x="6245366" y="3274669"/>
                  <a:pt x="6237756" y="3234828"/>
                  <a:pt x="6231042" y="3194988"/>
                </a:cubicBezTo>
                <a:cubicBezTo>
                  <a:pt x="6230146" y="3189168"/>
                  <a:pt x="6236861" y="3182453"/>
                  <a:pt x="6239099" y="3176186"/>
                </a:cubicBezTo>
                <a:cubicBezTo>
                  <a:pt x="6247604" y="3155147"/>
                  <a:pt x="6259243" y="3135898"/>
                  <a:pt x="6235518" y="3113515"/>
                </a:cubicBezTo>
                <a:cubicBezTo>
                  <a:pt x="6227460" y="3105905"/>
                  <a:pt x="6234175" y="3082627"/>
                  <a:pt x="6234175" y="3070541"/>
                </a:cubicBezTo>
                <a:cubicBezTo>
                  <a:pt x="6226565" y="3033386"/>
                  <a:pt x="6217164" y="2999365"/>
                  <a:pt x="6213136" y="2964000"/>
                </a:cubicBezTo>
                <a:cubicBezTo>
                  <a:pt x="6210450" y="2938932"/>
                  <a:pt x="6219850" y="2915206"/>
                  <a:pt x="6196125" y="2891033"/>
                </a:cubicBezTo>
                <a:cubicBezTo>
                  <a:pt x="6181800" y="2876708"/>
                  <a:pt x="6183591" y="2845373"/>
                  <a:pt x="6179114" y="2821647"/>
                </a:cubicBezTo>
                <a:cubicBezTo>
                  <a:pt x="6175085" y="2799712"/>
                  <a:pt x="6184933" y="2774197"/>
                  <a:pt x="6160760" y="2757633"/>
                </a:cubicBezTo>
                <a:cubicBezTo>
                  <a:pt x="6158074" y="2755843"/>
                  <a:pt x="6161656" y="2744204"/>
                  <a:pt x="6163894" y="2737489"/>
                </a:cubicBezTo>
                <a:cubicBezTo>
                  <a:pt x="6175533" y="2700334"/>
                  <a:pt x="6175533" y="2700334"/>
                  <a:pt x="6145092" y="2676161"/>
                </a:cubicBezTo>
                <a:cubicBezTo>
                  <a:pt x="6148226" y="2674818"/>
                  <a:pt x="6151807" y="2673475"/>
                  <a:pt x="6154941" y="2672132"/>
                </a:cubicBezTo>
                <a:cubicBezTo>
                  <a:pt x="6146883" y="2651093"/>
                  <a:pt x="6138826" y="2630053"/>
                  <a:pt x="6131215" y="2608566"/>
                </a:cubicBezTo>
                <a:cubicBezTo>
                  <a:pt x="6128977" y="2601851"/>
                  <a:pt x="6125844" y="2594241"/>
                  <a:pt x="6127634" y="2587974"/>
                </a:cubicBezTo>
                <a:cubicBezTo>
                  <a:pt x="6139273" y="2547238"/>
                  <a:pt x="6120472" y="2514560"/>
                  <a:pt x="6102566" y="2480538"/>
                </a:cubicBezTo>
                <a:cubicBezTo>
                  <a:pt x="6095403" y="2466661"/>
                  <a:pt x="6087346" y="2450098"/>
                  <a:pt x="6088689" y="2435773"/>
                </a:cubicBezTo>
                <a:cubicBezTo>
                  <a:pt x="6090927" y="2408466"/>
                  <a:pt x="6094508" y="2384293"/>
                  <a:pt x="6058249" y="2378921"/>
                </a:cubicBezTo>
                <a:cubicBezTo>
                  <a:pt x="6056458" y="2378474"/>
                  <a:pt x="6053772" y="2375788"/>
                  <a:pt x="6053772" y="2373550"/>
                </a:cubicBezTo>
                <a:cubicBezTo>
                  <a:pt x="6048848" y="2340423"/>
                  <a:pt x="6044819" y="2307745"/>
                  <a:pt x="6041238" y="2284020"/>
                </a:cubicBezTo>
                <a:cubicBezTo>
                  <a:pt x="6016169" y="2246417"/>
                  <a:pt x="5998711" y="2212843"/>
                  <a:pt x="5974090" y="2185089"/>
                </a:cubicBezTo>
                <a:cubicBezTo>
                  <a:pt x="5948126" y="2156439"/>
                  <a:pt x="5954394" y="2107645"/>
                  <a:pt x="5912762" y="2090635"/>
                </a:cubicBezTo>
                <a:cubicBezTo>
                  <a:pt x="5918134" y="2036917"/>
                  <a:pt x="5855463" y="2014087"/>
                  <a:pt x="5853225" y="1963054"/>
                </a:cubicBezTo>
                <a:cubicBezTo>
                  <a:pt x="5852777" y="1955444"/>
                  <a:pt x="5842033" y="1948282"/>
                  <a:pt x="5837557" y="1940224"/>
                </a:cubicBezTo>
                <a:cubicBezTo>
                  <a:pt x="5820546" y="1910232"/>
                  <a:pt x="5803983" y="1879791"/>
                  <a:pt x="5787868" y="1849351"/>
                </a:cubicBezTo>
                <a:cubicBezTo>
                  <a:pt x="5787420" y="1848456"/>
                  <a:pt x="5788315" y="1846665"/>
                  <a:pt x="5787868" y="1845770"/>
                </a:cubicBezTo>
                <a:cubicBezTo>
                  <a:pt x="5763247" y="1811301"/>
                  <a:pt x="5739521" y="1775937"/>
                  <a:pt x="5713558" y="1742363"/>
                </a:cubicBezTo>
                <a:cubicBezTo>
                  <a:pt x="5699233" y="1724009"/>
                  <a:pt x="5681327" y="1708789"/>
                  <a:pt x="5665659" y="1691331"/>
                </a:cubicBezTo>
                <a:cubicBezTo>
                  <a:pt x="5642382" y="1664919"/>
                  <a:pt x="5617761" y="1639403"/>
                  <a:pt x="5598512" y="1610754"/>
                </a:cubicBezTo>
                <a:cubicBezTo>
                  <a:pt x="5581501" y="1586133"/>
                  <a:pt x="5556432" y="1569570"/>
                  <a:pt x="5539422" y="1548978"/>
                </a:cubicBezTo>
                <a:cubicBezTo>
                  <a:pt x="5505848" y="1507347"/>
                  <a:pt x="5486599" y="1453629"/>
                  <a:pt x="5459293" y="1400358"/>
                </a:cubicBezTo>
                <a:cubicBezTo>
                  <a:pt x="5410499" y="1405282"/>
                  <a:pt x="5382745" y="1369470"/>
                  <a:pt x="5359019" y="1323810"/>
                </a:cubicBezTo>
                <a:cubicBezTo>
                  <a:pt x="5346037" y="1298742"/>
                  <a:pt x="5328579" y="1279045"/>
                  <a:pt x="5293662" y="1277702"/>
                </a:cubicBezTo>
                <a:cubicBezTo>
                  <a:pt x="5276651" y="1276807"/>
                  <a:pt x="5260983" y="1255320"/>
                  <a:pt x="5244421" y="1243233"/>
                </a:cubicBezTo>
                <a:cubicBezTo>
                  <a:pt x="5179064" y="1193991"/>
                  <a:pt x="5113259" y="1144750"/>
                  <a:pt x="5049245" y="1093718"/>
                </a:cubicBezTo>
                <a:cubicBezTo>
                  <a:pt x="5041635" y="1087451"/>
                  <a:pt x="5043426" y="1069545"/>
                  <a:pt x="5039397" y="1051191"/>
                </a:cubicBezTo>
                <a:cubicBezTo>
                  <a:pt x="4955239" y="1035076"/>
                  <a:pt x="4881824" y="977776"/>
                  <a:pt x="4802142" y="933459"/>
                </a:cubicBezTo>
                <a:cubicBezTo>
                  <a:pt x="4747529" y="903019"/>
                  <a:pt x="4690678" y="876607"/>
                  <a:pt x="4635169" y="847510"/>
                </a:cubicBezTo>
                <a:cubicBezTo>
                  <a:pt x="4594880" y="826471"/>
                  <a:pt x="4555935" y="802745"/>
                  <a:pt x="4515198" y="783049"/>
                </a:cubicBezTo>
                <a:cubicBezTo>
                  <a:pt x="4484758" y="768276"/>
                  <a:pt x="4452975" y="757085"/>
                  <a:pt x="4420744" y="746789"/>
                </a:cubicBezTo>
                <a:cubicBezTo>
                  <a:pt x="4372846" y="731121"/>
                  <a:pt x="4324052" y="717244"/>
                  <a:pt x="4275706" y="703367"/>
                </a:cubicBezTo>
                <a:cubicBezTo>
                  <a:pt x="4268096" y="701129"/>
                  <a:pt x="4259143" y="702024"/>
                  <a:pt x="4250637" y="702024"/>
                </a:cubicBezTo>
                <a:cubicBezTo>
                  <a:pt x="4242132" y="702024"/>
                  <a:pt x="4230493" y="706053"/>
                  <a:pt x="4226017" y="702024"/>
                </a:cubicBezTo>
                <a:cubicBezTo>
                  <a:pt x="4196024" y="675165"/>
                  <a:pt x="4158421" y="672479"/>
                  <a:pt x="4121714" y="667107"/>
                </a:cubicBezTo>
                <a:cubicBezTo>
                  <a:pt x="4098884" y="663526"/>
                  <a:pt x="4076054" y="662183"/>
                  <a:pt x="4053224" y="660392"/>
                </a:cubicBezTo>
                <a:cubicBezTo>
                  <a:pt x="4042480" y="659497"/>
                  <a:pt x="4031289" y="661735"/>
                  <a:pt x="4020993" y="658602"/>
                </a:cubicBezTo>
                <a:cubicBezTo>
                  <a:pt x="3934149" y="634429"/>
                  <a:pt x="3845514" y="643829"/>
                  <a:pt x="3757775" y="639353"/>
                </a:cubicBezTo>
                <a:cubicBezTo>
                  <a:pt x="3706742" y="636667"/>
                  <a:pt x="3657501" y="651439"/>
                  <a:pt x="3604678" y="640248"/>
                </a:cubicBezTo>
                <a:cubicBezTo>
                  <a:pt x="3573790" y="633981"/>
                  <a:pt x="3529473" y="644725"/>
                  <a:pt x="3494556" y="671136"/>
                </a:cubicBezTo>
                <a:cubicBezTo>
                  <a:pt x="3464116" y="693966"/>
                  <a:pt x="3419799" y="715006"/>
                  <a:pt x="3384434" y="710977"/>
                </a:cubicBezTo>
                <a:cubicBezTo>
                  <a:pt x="3340117" y="706053"/>
                  <a:pt x="3314153" y="714558"/>
                  <a:pt x="3290428" y="748132"/>
                </a:cubicBezTo>
                <a:cubicBezTo>
                  <a:pt x="3287294" y="752608"/>
                  <a:pt x="3276998" y="753056"/>
                  <a:pt x="3270284" y="753056"/>
                </a:cubicBezTo>
                <a:cubicBezTo>
                  <a:pt x="3231786" y="751713"/>
                  <a:pt x="3192840" y="745446"/>
                  <a:pt x="3154342" y="748580"/>
                </a:cubicBezTo>
                <a:cubicBezTo>
                  <a:pt x="3110025" y="752161"/>
                  <a:pt x="3066155" y="762904"/>
                  <a:pt x="3029000" y="769619"/>
                </a:cubicBezTo>
                <a:cubicBezTo>
                  <a:pt x="3016914" y="805431"/>
                  <a:pt x="3006170" y="832738"/>
                  <a:pt x="2999455" y="860492"/>
                </a:cubicBezTo>
                <a:cubicBezTo>
                  <a:pt x="2994979" y="879293"/>
                  <a:pt x="2999008" y="899885"/>
                  <a:pt x="2995874" y="919134"/>
                </a:cubicBezTo>
                <a:cubicBezTo>
                  <a:pt x="2994531" y="928535"/>
                  <a:pt x="2985130" y="944203"/>
                  <a:pt x="2979311" y="944203"/>
                </a:cubicBezTo>
                <a:cubicBezTo>
                  <a:pt x="2950214" y="944203"/>
                  <a:pt x="2933203" y="956289"/>
                  <a:pt x="2918878" y="982253"/>
                </a:cubicBezTo>
                <a:cubicBezTo>
                  <a:pt x="2902763" y="1011798"/>
                  <a:pt x="2874561" y="1022094"/>
                  <a:pt x="2840092" y="1016722"/>
                </a:cubicBezTo>
                <a:cubicBezTo>
                  <a:pt x="2823976" y="1014484"/>
                  <a:pt x="2805175" y="1014931"/>
                  <a:pt x="2790850" y="1021646"/>
                </a:cubicBezTo>
                <a:cubicBezTo>
                  <a:pt x="2716093" y="1056563"/>
                  <a:pt x="2648497" y="1048057"/>
                  <a:pt x="2577321" y="1005531"/>
                </a:cubicBezTo>
                <a:cubicBezTo>
                  <a:pt x="2537928" y="982253"/>
                  <a:pt x="2487343" y="978224"/>
                  <a:pt x="2435864" y="963899"/>
                </a:cubicBezTo>
                <a:cubicBezTo>
                  <a:pt x="2431387" y="998368"/>
                  <a:pt x="2428701" y="1023884"/>
                  <a:pt x="2424225" y="1049400"/>
                </a:cubicBezTo>
                <a:cubicBezTo>
                  <a:pt x="2422434" y="1058353"/>
                  <a:pt x="2417958" y="1070888"/>
                  <a:pt x="2411243" y="1073574"/>
                </a:cubicBezTo>
                <a:cubicBezTo>
                  <a:pt x="2326637" y="1111624"/>
                  <a:pt x="2241136" y="1128187"/>
                  <a:pt x="2156530" y="1073126"/>
                </a:cubicBezTo>
                <a:cubicBezTo>
                  <a:pt x="2152949" y="1070888"/>
                  <a:pt x="2146234" y="1067754"/>
                  <a:pt x="2144443" y="1069097"/>
                </a:cubicBezTo>
                <a:cubicBezTo>
                  <a:pt x="2105498" y="1099090"/>
                  <a:pt x="2091173" y="1058353"/>
                  <a:pt x="2068343" y="1043133"/>
                </a:cubicBezTo>
                <a:cubicBezTo>
                  <a:pt x="2045065" y="1027466"/>
                  <a:pt x="2023130" y="1010007"/>
                  <a:pt x="1991795" y="987177"/>
                </a:cubicBezTo>
                <a:cubicBezTo>
                  <a:pt x="1964040" y="988520"/>
                  <a:pt x="1924647" y="996130"/>
                  <a:pt x="1902712" y="1036866"/>
                </a:cubicBezTo>
                <a:cubicBezTo>
                  <a:pt x="1892864" y="1054772"/>
                  <a:pt x="1887940" y="1075364"/>
                  <a:pt x="1877644" y="1093270"/>
                </a:cubicBezTo>
                <a:cubicBezTo>
                  <a:pt x="1863767" y="1117891"/>
                  <a:pt x="1846308" y="1140721"/>
                  <a:pt x="1831088" y="1164446"/>
                </a:cubicBezTo>
                <a:cubicBezTo>
                  <a:pt x="1793486" y="1223089"/>
                  <a:pt x="1779161" y="1231146"/>
                  <a:pt x="1708880" y="1228461"/>
                </a:cubicBezTo>
                <a:cubicBezTo>
                  <a:pt x="1712909" y="1258005"/>
                  <a:pt x="1698584" y="1259348"/>
                  <a:pt x="1673963" y="1253529"/>
                </a:cubicBezTo>
                <a:cubicBezTo>
                  <a:pt x="1635465" y="1244576"/>
                  <a:pt x="1595624" y="1238756"/>
                  <a:pt x="1556679" y="1233385"/>
                </a:cubicBezTo>
                <a:cubicBezTo>
                  <a:pt x="1549516" y="1232489"/>
                  <a:pt x="1539220" y="1236071"/>
                  <a:pt x="1533401" y="1240995"/>
                </a:cubicBezTo>
                <a:cubicBezTo>
                  <a:pt x="1509228" y="1261587"/>
                  <a:pt x="1486398" y="1283521"/>
                  <a:pt x="1462672" y="1304561"/>
                </a:cubicBezTo>
                <a:cubicBezTo>
                  <a:pt x="1434470" y="1329629"/>
                  <a:pt x="1350312" y="1323362"/>
                  <a:pt x="1323901" y="1292027"/>
                </a:cubicBezTo>
                <a:cubicBezTo>
                  <a:pt x="1311367" y="1276807"/>
                  <a:pt x="1274212" y="1272330"/>
                  <a:pt x="1295251" y="1238756"/>
                </a:cubicBezTo>
                <a:cubicBezTo>
                  <a:pt x="1306442" y="1220850"/>
                  <a:pt x="1315395" y="1198916"/>
                  <a:pt x="1331063" y="1185934"/>
                </a:cubicBezTo>
                <a:cubicBezTo>
                  <a:pt x="1361056" y="1161761"/>
                  <a:pt x="1395972" y="1143407"/>
                  <a:pt x="1428203" y="1121472"/>
                </a:cubicBezTo>
                <a:cubicBezTo>
                  <a:pt x="1437604" y="1115205"/>
                  <a:pt x="1443871" y="1104461"/>
                  <a:pt x="1455958" y="1090584"/>
                </a:cubicBezTo>
                <a:cubicBezTo>
                  <a:pt x="1424622" y="1095061"/>
                  <a:pt x="1403583" y="1098194"/>
                  <a:pt x="1378514" y="1101776"/>
                </a:cubicBezTo>
                <a:cubicBezTo>
                  <a:pt x="1380305" y="1089689"/>
                  <a:pt x="1381648" y="1080288"/>
                  <a:pt x="1382991" y="1067306"/>
                </a:cubicBezTo>
                <a:cubicBezTo>
                  <a:pt x="1370009" y="1069545"/>
                  <a:pt x="1360608" y="1072678"/>
                  <a:pt x="1351207" y="1072231"/>
                </a:cubicBezTo>
                <a:cubicBezTo>
                  <a:pt x="1326139" y="1071335"/>
                  <a:pt x="1302414" y="1074917"/>
                  <a:pt x="1283612" y="1045372"/>
                </a:cubicBezTo>
                <a:cubicBezTo>
                  <a:pt x="1261677" y="1011350"/>
                  <a:pt x="1227656" y="984939"/>
                  <a:pt x="1196321" y="952260"/>
                </a:cubicBezTo>
                <a:cubicBezTo>
                  <a:pt x="1202140" y="945098"/>
                  <a:pt x="1210645" y="936593"/>
                  <a:pt x="1216912" y="927192"/>
                </a:cubicBezTo>
                <a:cubicBezTo>
                  <a:pt x="1221837" y="919582"/>
                  <a:pt x="1228999" y="907048"/>
                  <a:pt x="1225865" y="902124"/>
                </a:cubicBezTo>
                <a:cubicBezTo>
                  <a:pt x="1210198" y="873474"/>
                  <a:pt x="1224522" y="853777"/>
                  <a:pt x="1237504" y="828709"/>
                </a:cubicBezTo>
                <a:cubicBezTo>
                  <a:pt x="1254963" y="794687"/>
                  <a:pt x="1276898" y="778124"/>
                  <a:pt x="1313605" y="774991"/>
                </a:cubicBezTo>
                <a:cubicBezTo>
                  <a:pt x="1328825" y="773648"/>
                  <a:pt x="1343597" y="765590"/>
                  <a:pt x="1363742" y="758875"/>
                </a:cubicBezTo>
                <a:cubicBezTo>
                  <a:pt x="1357027" y="749475"/>
                  <a:pt x="1351655" y="741417"/>
                  <a:pt x="1345836" y="732464"/>
                </a:cubicBezTo>
                <a:cubicBezTo>
                  <a:pt x="1346731" y="732016"/>
                  <a:pt x="1349865" y="731569"/>
                  <a:pt x="1352550" y="730226"/>
                </a:cubicBezTo>
                <a:cubicBezTo>
                  <a:pt x="1387467" y="708739"/>
                  <a:pt x="1421936" y="685908"/>
                  <a:pt x="1457301" y="665317"/>
                </a:cubicBezTo>
                <a:cubicBezTo>
                  <a:pt x="1476997" y="654125"/>
                  <a:pt x="1498037" y="639353"/>
                  <a:pt x="1519524" y="638010"/>
                </a:cubicBezTo>
                <a:cubicBezTo>
                  <a:pt x="1563394" y="635772"/>
                  <a:pt x="1603234" y="625923"/>
                  <a:pt x="1638599" y="599512"/>
                </a:cubicBezTo>
                <a:cubicBezTo>
                  <a:pt x="1641285" y="597274"/>
                  <a:pt x="1646656" y="598169"/>
                  <a:pt x="1648895" y="595931"/>
                </a:cubicBezTo>
                <a:cubicBezTo>
                  <a:pt x="1689631" y="548032"/>
                  <a:pt x="1716490" y="533260"/>
                  <a:pt x="1775132" y="507744"/>
                </a:cubicBezTo>
                <a:cubicBezTo>
                  <a:pt x="1800648" y="496552"/>
                  <a:pt x="1818107" y="468351"/>
                  <a:pt x="1842727" y="454026"/>
                </a:cubicBezTo>
                <a:cubicBezTo>
                  <a:pt x="1879435" y="432986"/>
                  <a:pt x="1912113" y="408813"/>
                  <a:pt x="1939420" y="375687"/>
                </a:cubicBezTo>
                <a:cubicBezTo>
                  <a:pt x="1952402" y="360019"/>
                  <a:pt x="1975232" y="350171"/>
                  <a:pt x="1995824" y="343456"/>
                </a:cubicBezTo>
                <a:cubicBezTo>
                  <a:pt x="2045065" y="326893"/>
                  <a:pt x="2096097" y="316597"/>
                  <a:pt x="2144443" y="297348"/>
                </a:cubicBezTo>
                <a:cubicBezTo>
                  <a:pt x="2178465" y="283919"/>
                  <a:pt x="2207562" y="258850"/>
                  <a:pt x="2240241" y="241840"/>
                </a:cubicBezTo>
                <a:cubicBezTo>
                  <a:pt x="2259042" y="231991"/>
                  <a:pt x="2281872" y="219905"/>
                  <a:pt x="2301121" y="223038"/>
                </a:cubicBezTo>
                <a:cubicBezTo>
                  <a:pt x="2344543" y="230201"/>
                  <a:pt x="2366926" y="195284"/>
                  <a:pt x="2398261" y="180512"/>
                </a:cubicBezTo>
                <a:cubicBezTo>
                  <a:pt x="2440788" y="160367"/>
                  <a:pt x="2482867" y="150071"/>
                  <a:pt x="2524051" y="167082"/>
                </a:cubicBezTo>
                <a:cubicBezTo>
                  <a:pt x="2521365" y="155443"/>
                  <a:pt x="2519574" y="146490"/>
                  <a:pt x="2517336" y="136642"/>
                </a:cubicBezTo>
                <a:cubicBezTo>
                  <a:pt x="2520917" y="135746"/>
                  <a:pt x="2524499" y="133956"/>
                  <a:pt x="2527632" y="133956"/>
                </a:cubicBezTo>
                <a:cubicBezTo>
                  <a:pt x="2548224" y="135746"/>
                  <a:pt x="2568816" y="141566"/>
                  <a:pt x="2588960" y="139328"/>
                </a:cubicBezTo>
                <a:cubicBezTo>
                  <a:pt x="2620743" y="135746"/>
                  <a:pt x="2651631" y="125451"/>
                  <a:pt x="2683414" y="120974"/>
                </a:cubicBezTo>
                <a:cubicBezTo>
                  <a:pt x="2692815" y="119631"/>
                  <a:pt x="2703559" y="130375"/>
                  <a:pt x="2716093" y="136642"/>
                </a:cubicBezTo>
                <a:cubicBezTo>
                  <a:pt x="2716093" y="135299"/>
                  <a:pt x="2715645" y="125003"/>
                  <a:pt x="2719674" y="116945"/>
                </a:cubicBezTo>
                <a:cubicBezTo>
                  <a:pt x="2723703" y="108887"/>
                  <a:pt x="2732656" y="103068"/>
                  <a:pt x="2739371" y="96353"/>
                </a:cubicBezTo>
                <a:cubicBezTo>
                  <a:pt x="2758619" y="115602"/>
                  <a:pt x="2766230" y="91429"/>
                  <a:pt x="2777868" y="85162"/>
                </a:cubicBezTo>
                <a:cubicBezTo>
                  <a:pt x="2798908" y="73075"/>
                  <a:pt x="2819052" y="58751"/>
                  <a:pt x="2844121" y="42635"/>
                </a:cubicBezTo>
                <a:cubicBezTo>
                  <a:pt x="2844121" y="42188"/>
                  <a:pt x="2840539" y="32339"/>
                  <a:pt x="2836958" y="22043"/>
                </a:cubicBezTo>
                <a:cubicBezTo>
                  <a:pt x="2870532" y="15329"/>
                  <a:pt x="2901868" y="2794"/>
                  <a:pt x="2930069" y="32787"/>
                </a:cubicBezTo>
                <a:cubicBezTo>
                  <a:pt x="2933651" y="36816"/>
                  <a:pt x="2952899" y="29653"/>
                  <a:pt x="2962300" y="23834"/>
                </a:cubicBezTo>
                <a:cubicBezTo>
                  <a:pt x="2986473" y="8166"/>
                  <a:pt x="3007961" y="-16455"/>
                  <a:pt x="3037505" y="15776"/>
                </a:cubicBezTo>
                <a:cubicBezTo>
                  <a:pt x="3041534" y="20253"/>
                  <a:pt x="3053173" y="17119"/>
                  <a:pt x="3060783" y="18462"/>
                </a:cubicBezTo>
                <a:cubicBezTo>
                  <a:pt x="3071527" y="20253"/>
                  <a:pt x="3082270" y="23834"/>
                  <a:pt x="3093462" y="25625"/>
                </a:cubicBezTo>
                <a:cubicBezTo>
                  <a:pt x="3103310" y="26968"/>
                  <a:pt x="3114054" y="29653"/>
                  <a:pt x="3122559" y="26968"/>
                </a:cubicBezTo>
                <a:cubicBezTo>
                  <a:pt x="3180306" y="8614"/>
                  <a:pt x="3236710" y="4137"/>
                  <a:pt x="3290875" y="37263"/>
                </a:cubicBezTo>
                <a:cubicBezTo>
                  <a:pt x="3304753" y="45769"/>
                  <a:pt x="3318630" y="54274"/>
                  <a:pt x="3331164" y="62332"/>
                </a:cubicBezTo>
                <a:cubicBezTo>
                  <a:pt x="3367871" y="58303"/>
                  <a:pt x="3405921" y="53827"/>
                  <a:pt x="3437257" y="50245"/>
                </a:cubicBezTo>
                <a:cubicBezTo>
                  <a:pt x="3448896" y="70390"/>
                  <a:pt x="3456954" y="88743"/>
                  <a:pt x="3469488" y="103068"/>
                </a:cubicBezTo>
                <a:cubicBezTo>
                  <a:pt x="3472174" y="106202"/>
                  <a:pt x="3490080" y="95010"/>
                  <a:pt x="3501719" y="91877"/>
                </a:cubicBezTo>
                <a:cubicBezTo>
                  <a:pt x="3509776" y="89639"/>
                  <a:pt x="3518729" y="86953"/>
                  <a:pt x="3526339" y="88743"/>
                </a:cubicBezTo>
                <a:cubicBezTo>
                  <a:pt x="3580505" y="100830"/>
                  <a:pt x="3633775" y="117840"/>
                  <a:pt x="3688389" y="125898"/>
                </a:cubicBezTo>
                <a:cubicBezTo>
                  <a:pt x="3721067" y="130822"/>
                  <a:pt x="3755536" y="121869"/>
                  <a:pt x="3789110" y="119183"/>
                </a:cubicBezTo>
                <a:cubicBezTo>
                  <a:pt x="3798511" y="118288"/>
                  <a:pt x="3811045" y="113364"/>
                  <a:pt x="3816864" y="117393"/>
                </a:cubicBezTo>
                <a:cubicBezTo>
                  <a:pt x="3862525" y="147833"/>
                  <a:pt x="3914004" y="133061"/>
                  <a:pt x="3962798" y="136642"/>
                </a:cubicBezTo>
                <a:cubicBezTo>
                  <a:pt x="3965037" y="136642"/>
                  <a:pt x="3969513" y="134404"/>
                  <a:pt x="3969513" y="134851"/>
                </a:cubicBezTo>
                <a:cubicBezTo>
                  <a:pt x="3993686" y="175587"/>
                  <a:pt x="4027260" y="138432"/>
                  <a:pt x="4059938" y="142461"/>
                </a:cubicBezTo>
                <a:cubicBezTo>
                  <a:pt x="4053224" y="154548"/>
                  <a:pt x="4048747" y="163053"/>
                  <a:pt x="4044271" y="172006"/>
                </a:cubicBezTo>
                <a:cubicBezTo>
                  <a:pt x="4080978" y="172901"/>
                  <a:pt x="4086350" y="181854"/>
                  <a:pt x="4070234" y="214533"/>
                </a:cubicBezTo>
                <a:cubicBezTo>
                  <a:pt x="4085902" y="216771"/>
                  <a:pt x="4103360" y="215428"/>
                  <a:pt x="4116790" y="221695"/>
                </a:cubicBezTo>
                <a:cubicBezTo>
                  <a:pt x="4140963" y="233334"/>
                  <a:pt x="4140515" y="264670"/>
                  <a:pt x="4119028" y="280785"/>
                </a:cubicBezTo>
                <a:cubicBezTo>
                  <a:pt x="4105598" y="290633"/>
                  <a:pt x="4093064" y="302272"/>
                  <a:pt x="4083216" y="315254"/>
                </a:cubicBezTo>
                <a:cubicBezTo>
                  <a:pt x="4080083" y="319283"/>
                  <a:pt x="4084559" y="331817"/>
                  <a:pt x="4088588" y="338532"/>
                </a:cubicBezTo>
                <a:cubicBezTo>
                  <a:pt x="4094407" y="347485"/>
                  <a:pt x="4102913" y="354647"/>
                  <a:pt x="4114551" y="367629"/>
                </a:cubicBezTo>
                <a:cubicBezTo>
                  <a:pt x="4131115" y="370315"/>
                  <a:pt x="4156183" y="351962"/>
                  <a:pt x="4179013" y="383745"/>
                </a:cubicBezTo>
                <a:cubicBezTo>
                  <a:pt x="4189309" y="398069"/>
                  <a:pt x="4231836" y="389116"/>
                  <a:pt x="4260038" y="391355"/>
                </a:cubicBezTo>
                <a:cubicBezTo>
                  <a:pt x="4284211" y="393593"/>
                  <a:pt x="4303012" y="402994"/>
                  <a:pt x="4322261" y="421347"/>
                </a:cubicBezTo>
                <a:cubicBezTo>
                  <a:pt x="4343749" y="441492"/>
                  <a:pt x="4375532" y="451787"/>
                  <a:pt x="4404181" y="462531"/>
                </a:cubicBezTo>
                <a:cubicBezTo>
                  <a:pt x="4456556" y="481780"/>
                  <a:pt x="4509827" y="498791"/>
                  <a:pt x="4563097" y="514906"/>
                </a:cubicBezTo>
                <a:cubicBezTo>
                  <a:pt x="4591747" y="523412"/>
                  <a:pt x="4621739" y="527888"/>
                  <a:pt x="4658446" y="535498"/>
                </a:cubicBezTo>
                <a:cubicBezTo>
                  <a:pt x="4655761" y="543556"/>
                  <a:pt x="4655313" y="561014"/>
                  <a:pt x="4646808" y="566834"/>
                </a:cubicBezTo>
                <a:cubicBezTo>
                  <a:pt x="4635169" y="574891"/>
                  <a:pt x="4615025" y="579815"/>
                  <a:pt x="4602490" y="575339"/>
                </a:cubicBezTo>
                <a:cubicBezTo>
                  <a:pt x="4535791" y="551613"/>
                  <a:pt x="4470433" y="524754"/>
                  <a:pt x="4405077" y="498343"/>
                </a:cubicBezTo>
                <a:cubicBezTo>
                  <a:pt x="4369265" y="483571"/>
                  <a:pt x="4335691" y="463426"/>
                  <a:pt x="4298984" y="452683"/>
                </a:cubicBezTo>
                <a:cubicBezTo>
                  <a:pt x="4266305" y="442834"/>
                  <a:pt x="4227807" y="449997"/>
                  <a:pt x="4197367" y="436567"/>
                </a:cubicBezTo>
                <a:cubicBezTo>
                  <a:pt x="4149021" y="415528"/>
                  <a:pt x="4101122" y="418214"/>
                  <a:pt x="4051880" y="418661"/>
                </a:cubicBezTo>
                <a:cubicBezTo>
                  <a:pt x="4046509" y="418661"/>
                  <a:pt x="4041137" y="422243"/>
                  <a:pt x="4026812" y="427167"/>
                </a:cubicBezTo>
                <a:cubicBezTo>
                  <a:pt x="4046509" y="440596"/>
                  <a:pt x="4059491" y="456264"/>
                  <a:pt x="4074711" y="458950"/>
                </a:cubicBezTo>
                <a:cubicBezTo>
                  <a:pt x="4106046" y="464769"/>
                  <a:pt x="4133353" y="479542"/>
                  <a:pt x="4168717" y="479989"/>
                </a:cubicBezTo>
                <a:cubicBezTo>
                  <a:pt x="4214378" y="479989"/>
                  <a:pt x="4269439" y="462531"/>
                  <a:pt x="4308384" y="515801"/>
                </a:cubicBezTo>
                <a:cubicBezTo>
                  <a:pt x="4323604" y="536393"/>
                  <a:pt x="4351806" y="562357"/>
                  <a:pt x="4391200" y="551166"/>
                </a:cubicBezTo>
                <a:cubicBezTo>
                  <a:pt x="4405524" y="547137"/>
                  <a:pt x="4425221" y="555195"/>
                  <a:pt x="4440441" y="562357"/>
                </a:cubicBezTo>
                <a:cubicBezTo>
                  <a:pt x="4485654" y="582501"/>
                  <a:pt x="4533552" y="595931"/>
                  <a:pt x="4573393" y="629505"/>
                </a:cubicBezTo>
                <a:cubicBezTo>
                  <a:pt x="4593537" y="646515"/>
                  <a:pt x="4625768" y="648754"/>
                  <a:pt x="4651732" y="659049"/>
                </a:cubicBezTo>
                <a:cubicBezTo>
                  <a:pt x="4682620" y="671136"/>
                  <a:pt x="4712165" y="690833"/>
                  <a:pt x="4743948" y="695757"/>
                </a:cubicBezTo>
                <a:cubicBezTo>
                  <a:pt x="4815124" y="706948"/>
                  <a:pt x="4854070" y="776334"/>
                  <a:pt x="4920322" y="789316"/>
                </a:cubicBezTo>
                <a:cubicBezTo>
                  <a:pt x="4962401" y="797821"/>
                  <a:pt x="5004928" y="829157"/>
                  <a:pt x="5052826" y="794240"/>
                </a:cubicBezTo>
                <a:cubicBezTo>
                  <a:pt x="5067151" y="783496"/>
                  <a:pt x="5098039" y="791554"/>
                  <a:pt x="5119974" y="796478"/>
                </a:cubicBezTo>
                <a:cubicBezTo>
                  <a:pt x="5129822" y="798716"/>
                  <a:pt x="5140118" y="814384"/>
                  <a:pt x="5143252" y="826023"/>
                </a:cubicBezTo>
                <a:cubicBezTo>
                  <a:pt x="5145042" y="832290"/>
                  <a:pt x="5133403" y="843929"/>
                  <a:pt x="5126241" y="851091"/>
                </a:cubicBezTo>
                <a:cubicBezTo>
                  <a:pt x="5118631" y="858254"/>
                  <a:pt x="5108782" y="862730"/>
                  <a:pt x="5098487" y="869893"/>
                </a:cubicBezTo>
                <a:cubicBezTo>
                  <a:pt x="5145490" y="895856"/>
                  <a:pt x="5148176" y="895409"/>
                  <a:pt x="5197865" y="845720"/>
                </a:cubicBezTo>
                <a:cubicBezTo>
                  <a:pt x="5224276" y="867207"/>
                  <a:pt x="5259641" y="868997"/>
                  <a:pt x="5284262" y="904362"/>
                </a:cubicBezTo>
                <a:cubicBezTo>
                  <a:pt x="5307987" y="938383"/>
                  <a:pt x="5321416" y="963899"/>
                  <a:pt x="5298586" y="1007321"/>
                </a:cubicBezTo>
                <a:cubicBezTo>
                  <a:pt x="5323654" y="1005531"/>
                  <a:pt x="5342904" y="1000607"/>
                  <a:pt x="5360362" y="1003740"/>
                </a:cubicBezTo>
                <a:cubicBezTo>
                  <a:pt x="5412737" y="1013588"/>
                  <a:pt x="5443625" y="1060144"/>
                  <a:pt x="5488390" y="1083870"/>
                </a:cubicBezTo>
                <a:cubicBezTo>
                  <a:pt x="5496000" y="1087898"/>
                  <a:pt x="5501819" y="1095061"/>
                  <a:pt x="5509877" y="1098194"/>
                </a:cubicBezTo>
                <a:cubicBezTo>
                  <a:pt x="5531364" y="1107595"/>
                  <a:pt x="5562252" y="1111624"/>
                  <a:pt x="5528678" y="1143855"/>
                </a:cubicBezTo>
                <a:cubicBezTo>
                  <a:pt x="5527783" y="1144750"/>
                  <a:pt x="5540317" y="1166237"/>
                  <a:pt x="5548375" y="1168028"/>
                </a:cubicBezTo>
                <a:cubicBezTo>
                  <a:pt x="5567176" y="1171609"/>
                  <a:pt x="5587320" y="1169371"/>
                  <a:pt x="5611494" y="1169371"/>
                </a:cubicBezTo>
                <a:cubicBezTo>
                  <a:pt x="5610151" y="1194887"/>
                  <a:pt x="5609255" y="1216822"/>
                  <a:pt x="5608360" y="1241442"/>
                </a:cubicBezTo>
                <a:cubicBezTo>
                  <a:pt x="5615075" y="1241890"/>
                  <a:pt x="5623132" y="1242785"/>
                  <a:pt x="5629400" y="1243233"/>
                </a:cubicBezTo>
                <a:cubicBezTo>
                  <a:pt x="5627609" y="1256662"/>
                  <a:pt x="5625371" y="1272330"/>
                  <a:pt x="5623132" y="1287103"/>
                </a:cubicBezTo>
                <a:cubicBezTo>
                  <a:pt x="5627161" y="1287998"/>
                  <a:pt x="5630295" y="1289789"/>
                  <a:pt x="5632085" y="1289341"/>
                </a:cubicBezTo>
                <a:cubicBezTo>
                  <a:pt x="5649544" y="1282179"/>
                  <a:pt x="5673270" y="1264273"/>
                  <a:pt x="5683118" y="1270092"/>
                </a:cubicBezTo>
                <a:cubicBezTo>
                  <a:pt x="5708634" y="1284417"/>
                  <a:pt x="5729226" y="1308590"/>
                  <a:pt x="5748027" y="1331868"/>
                </a:cubicBezTo>
                <a:cubicBezTo>
                  <a:pt x="5751608" y="1336344"/>
                  <a:pt x="5738179" y="1355145"/>
                  <a:pt x="5730121" y="1372604"/>
                </a:cubicBezTo>
                <a:cubicBezTo>
                  <a:pt x="5745789" y="1374395"/>
                  <a:pt x="5764590" y="1376185"/>
                  <a:pt x="5783391" y="1378423"/>
                </a:cubicBezTo>
                <a:cubicBezTo>
                  <a:pt x="5783391" y="1381557"/>
                  <a:pt x="5783839" y="1384690"/>
                  <a:pt x="5783839" y="1387824"/>
                </a:cubicBezTo>
                <a:cubicBezTo>
                  <a:pt x="5774438" y="1390957"/>
                  <a:pt x="5765485" y="1394539"/>
                  <a:pt x="5752503" y="1399015"/>
                </a:cubicBezTo>
                <a:cubicBezTo>
                  <a:pt x="5761456" y="1405282"/>
                  <a:pt x="5767724" y="1412445"/>
                  <a:pt x="5774438" y="1413340"/>
                </a:cubicBezTo>
                <a:cubicBezTo>
                  <a:pt x="5810250" y="1418712"/>
                  <a:pt x="5838452" y="1437513"/>
                  <a:pt x="5861283" y="1463477"/>
                </a:cubicBezTo>
                <a:cubicBezTo>
                  <a:pt x="5872026" y="1475563"/>
                  <a:pt x="5872474" y="1497051"/>
                  <a:pt x="5884113" y="1507794"/>
                </a:cubicBezTo>
                <a:cubicBezTo>
                  <a:pt x="5912314" y="1533758"/>
                  <a:pt x="5939173" y="1558826"/>
                  <a:pt x="5939621" y="1601353"/>
                </a:cubicBezTo>
                <a:cubicBezTo>
                  <a:pt x="5939621" y="1606277"/>
                  <a:pt x="5950813" y="1609858"/>
                  <a:pt x="5954841" y="1615678"/>
                </a:cubicBezTo>
                <a:cubicBezTo>
                  <a:pt x="5973643" y="1640299"/>
                  <a:pt x="5991996" y="1665815"/>
                  <a:pt x="6010797" y="1690883"/>
                </a:cubicBezTo>
                <a:cubicBezTo>
                  <a:pt x="6020646" y="1704313"/>
                  <a:pt x="6030942" y="1717294"/>
                  <a:pt x="6041685" y="1730724"/>
                </a:cubicBezTo>
                <a:cubicBezTo>
                  <a:pt x="6044819" y="1734305"/>
                  <a:pt x="6049743" y="1736991"/>
                  <a:pt x="6052429" y="1741020"/>
                </a:cubicBezTo>
                <a:cubicBezTo>
                  <a:pt x="6069440" y="1771908"/>
                  <a:pt x="6089136" y="1801453"/>
                  <a:pt x="6101223" y="1834131"/>
                </a:cubicBezTo>
                <a:cubicBezTo>
                  <a:pt x="6106147" y="1848008"/>
                  <a:pt x="6093613" y="1867705"/>
                  <a:pt x="6089136" y="1884268"/>
                </a:cubicBezTo>
                <a:cubicBezTo>
                  <a:pt x="6151360" y="1904860"/>
                  <a:pt x="6181800" y="1954101"/>
                  <a:pt x="6192544" y="2020354"/>
                </a:cubicBezTo>
                <a:cubicBezTo>
                  <a:pt x="6175980" y="2036917"/>
                  <a:pt x="6144645" y="2046317"/>
                  <a:pt x="6158522" y="2082577"/>
                </a:cubicBezTo>
                <a:cubicBezTo>
                  <a:pt x="6160313" y="2087053"/>
                  <a:pt x="6135692" y="2101826"/>
                  <a:pt x="6130768" y="2105855"/>
                </a:cubicBezTo>
                <a:cubicBezTo>
                  <a:pt x="6153598" y="2123313"/>
                  <a:pt x="6181800" y="2135400"/>
                  <a:pt x="6193886" y="2156887"/>
                </a:cubicBezTo>
                <a:cubicBezTo>
                  <a:pt x="6201944" y="2171212"/>
                  <a:pt x="6186724" y="2198966"/>
                  <a:pt x="6180904" y="2224034"/>
                </a:cubicBezTo>
                <a:cubicBezTo>
                  <a:pt x="6214031" y="2232092"/>
                  <a:pt x="6206421" y="2266114"/>
                  <a:pt x="6210002" y="2294763"/>
                </a:cubicBezTo>
                <a:cubicBezTo>
                  <a:pt x="6211345" y="2304164"/>
                  <a:pt x="6213136" y="2313117"/>
                  <a:pt x="6214478" y="2322517"/>
                </a:cubicBezTo>
                <a:cubicBezTo>
                  <a:pt x="6218955" y="2356539"/>
                  <a:pt x="6244471" y="2368625"/>
                  <a:pt x="6272225" y="2375340"/>
                </a:cubicBezTo>
                <a:cubicBezTo>
                  <a:pt x="6262377" y="2406676"/>
                  <a:pt x="6253424" y="2434430"/>
                  <a:pt x="6246262" y="2456365"/>
                </a:cubicBezTo>
                <a:cubicBezTo>
                  <a:pt x="6267749" y="2479195"/>
                  <a:pt x="6289684" y="2493520"/>
                  <a:pt x="6299532" y="2514112"/>
                </a:cubicBezTo>
                <a:cubicBezTo>
                  <a:pt x="6313857" y="2544552"/>
                  <a:pt x="6317886" y="2579469"/>
                  <a:pt x="6330420" y="2610804"/>
                </a:cubicBezTo>
                <a:cubicBezTo>
                  <a:pt x="6338478" y="2630501"/>
                  <a:pt x="6354145" y="2647064"/>
                  <a:pt x="6366232" y="2664970"/>
                </a:cubicBezTo>
                <a:cubicBezTo>
                  <a:pt x="6335792" y="2687352"/>
                  <a:pt x="6335792" y="2691829"/>
                  <a:pt x="6372051" y="2719135"/>
                </a:cubicBezTo>
                <a:cubicBezTo>
                  <a:pt x="6353698" y="2744652"/>
                  <a:pt x="6353250" y="2767482"/>
                  <a:pt x="6375185" y="2795684"/>
                </a:cubicBezTo>
                <a:cubicBezTo>
                  <a:pt x="6389957" y="2814485"/>
                  <a:pt x="6395329" y="2845373"/>
                  <a:pt x="6394881" y="2870441"/>
                </a:cubicBezTo>
                <a:cubicBezTo>
                  <a:pt x="6393986" y="2904015"/>
                  <a:pt x="6412340" y="2912520"/>
                  <a:pt x="6446361" y="2916549"/>
                </a:cubicBezTo>
                <a:cubicBezTo>
                  <a:pt x="6432484" y="2926845"/>
                  <a:pt x="6424874" y="2933112"/>
                  <a:pt x="6414578" y="2940722"/>
                </a:cubicBezTo>
                <a:cubicBezTo>
                  <a:pt x="6420397" y="2948780"/>
                  <a:pt x="6426217" y="2957285"/>
                  <a:pt x="6432484" y="2965791"/>
                </a:cubicBezTo>
                <a:cubicBezTo>
                  <a:pt x="6429798" y="2965343"/>
                  <a:pt x="6426664" y="2964895"/>
                  <a:pt x="6423979" y="2964895"/>
                </a:cubicBezTo>
                <a:cubicBezTo>
                  <a:pt x="6420845" y="2986383"/>
                  <a:pt x="6412340" y="3009213"/>
                  <a:pt x="6416369" y="3029357"/>
                </a:cubicBezTo>
                <a:cubicBezTo>
                  <a:pt x="6418607" y="3041891"/>
                  <a:pt x="6439646" y="3050396"/>
                  <a:pt x="6458000" y="3065169"/>
                </a:cubicBezTo>
                <a:cubicBezTo>
                  <a:pt x="6449047" y="3072331"/>
                  <a:pt x="6436961" y="3081732"/>
                  <a:pt x="6428008" y="3088895"/>
                </a:cubicBezTo>
                <a:cubicBezTo>
                  <a:pt x="6426664" y="3103667"/>
                  <a:pt x="6427112" y="3119335"/>
                  <a:pt x="6423979" y="3135002"/>
                </a:cubicBezTo>
                <a:cubicBezTo>
                  <a:pt x="6414578" y="3182901"/>
                  <a:pt x="6432037" y="3207969"/>
                  <a:pt x="6473668" y="3201255"/>
                </a:cubicBezTo>
                <a:cubicBezTo>
                  <a:pt x="6483964" y="3199464"/>
                  <a:pt x="6492917" y="3187825"/>
                  <a:pt x="6504556" y="3179320"/>
                </a:cubicBezTo>
                <a:cubicBezTo>
                  <a:pt x="6508137" y="3186930"/>
                  <a:pt x="6513061" y="3198569"/>
                  <a:pt x="6522014" y="3217818"/>
                </a:cubicBezTo>
                <a:cubicBezTo>
                  <a:pt x="6492469" y="3221847"/>
                  <a:pt x="6467400" y="3224980"/>
                  <a:pt x="6436065" y="3229009"/>
                </a:cubicBezTo>
                <a:cubicBezTo>
                  <a:pt x="6440094" y="3248706"/>
                  <a:pt x="6438751" y="3283175"/>
                  <a:pt x="6450838" y="3288994"/>
                </a:cubicBezTo>
                <a:cubicBezTo>
                  <a:pt x="6467400" y="3297052"/>
                  <a:pt x="6494259" y="3283175"/>
                  <a:pt x="6517538" y="3278251"/>
                </a:cubicBezTo>
                <a:cubicBezTo>
                  <a:pt x="6513509" y="3321673"/>
                  <a:pt x="6509032" y="3361513"/>
                  <a:pt x="6506794" y="3401354"/>
                </a:cubicBezTo>
                <a:cubicBezTo>
                  <a:pt x="6505899" y="3413888"/>
                  <a:pt x="6509480" y="3427318"/>
                  <a:pt x="6513956" y="3438957"/>
                </a:cubicBezTo>
                <a:cubicBezTo>
                  <a:pt x="6530071" y="3481484"/>
                  <a:pt x="6519776" y="3502971"/>
                  <a:pt x="6476802" y="3513714"/>
                </a:cubicBezTo>
                <a:cubicBezTo>
                  <a:pt x="6443675" y="3521772"/>
                  <a:pt x="6428455" y="3547736"/>
                  <a:pt x="6437408" y="3581310"/>
                </a:cubicBezTo>
                <a:cubicBezTo>
                  <a:pt x="6442780" y="3601454"/>
                  <a:pt x="6455762" y="3600111"/>
                  <a:pt x="6471877" y="3595635"/>
                </a:cubicBezTo>
                <a:cubicBezTo>
                  <a:pt x="6482173" y="3592949"/>
                  <a:pt x="6495155" y="3591158"/>
                  <a:pt x="6504556" y="3594739"/>
                </a:cubicBezTo>
                <a:cubicBezTo>
                  <a:pt x="6509480" y="3596977"/>
                  <a:pt x="6513956" y="3616674"/>
                  <a:pt x="6510375" y="3619808"/>
                </a:cubicBezTo>
                <a:cubicBezTo>
                  <a:pt x="6501422" y="3627865"/>
                  <a:pt x="6488440" y="3632789"/>
                  <a:pt x="6476353" y="3635923"/>
                </a:cubicBezTo>
                <a:cubicBezTo>
                  <a:pt x="6467400" y="3638161"/>
                  <a:pt x="6457105" y="3635475"/>
                  <a:pt x="6444123" y="3634580"/>
                </a:cubicBezTo>
                <a:cubicBezTo>
                  <a:pt x="6458000" y="3669497"/>
                  <a:pt x="6401149" y="3702623"/>
                  <a:pt x="6448152" y="3740673"/>
                </a:cubicBezTo>
                <a:cubicBezTo>
                  <a:pt x="6450838" y="3732615"/>
                  <a:pt x="6451285" y="3723662"/>
                  <a:pt x="6455762" y="3719633"/>
                </a:cubicBezTo>
                <a:cubicBezTo>
                  <a:pt x="6460238" y="3715605"/>
                  <a:pt x="6470087" y="3713367"/>
                  <a:pt x="6475011" y="3715605"/>
                </a:cubicBezTo>
                <a:cubicBezTo>
                  <a:pt x="6482173" y="3718738"/>
                  <a:pt x="6489783" y="3725901"/>
                  <a:pt x="6492469" y="3733063"/>
                </a:cubicBezTo>
                <a:cubicBezTo>
                  <a:pt x="6493812" y="3736644"/>
                  <a:pt x="6487545" y="3746940"/>
                  <a:pt x="6482173" y="3749626"/>
                </a:cubicBezTo>
                <a:cubicBezTo>
                  <a:pt x="6469191" y="3755893"/>
                  <a:pt x="6453971" y="3757236"/>
                  <a:pt x="6441437" y="3763951"/>
                </a:cubicBezTo>
                <a:cubicBezTo>
                  <a:pt x="6404282" y="3783648"/>
                  <a:pt x="6406968" y="3821250"/>
                  <a:pt x="6408311" y="3854376"/>
                </a:cubicBezTo>
                <a:cubicBezTo>
                  <a:pt x="6408758" y="3865120"/>
                  <a:pt x="6430693" y="3876311"/>
                  <a:pt x="6444123" y="3885712"/>
                </a:cubicBezTo>
                <a:cubicBezTo>
                  <a:pt x="6458000" y="3895112"/>
                  <a:pt x="6489783" y="3892427"/>
                  <a:pt x="6478144" y="3917495"/>
                </a:cubicBezTo>
                <a:cubicBezTo>
                  <a:pt x="6470982" y="3933163"/>
                  <a:pt x="6443675" y="3939877"/>
                  <a:pt x="6425322" y="3950621"/>
                </a:cubicBezTo>
                <a:cubicBezTo>
                  <a:pt x="6420397" y="3946592"/>
                  <a:pt x="6415026" y="3943011"/>
                  <a:pt x="6410102" y="3938982"/>
                </a:cubicBezTo>
                <a:cubicBezTo>
                  <a:pt x="6399358" y="3979271"/>
                  <a:pt x="6387719" y="4019111"/>
                  <a:pt x="6379214" y="4059848"/>
                </a:cubicBezTo>
                <a:cubicBezTo>
                  <a:pt x="6377870" y="4066115"/>
                  <a:pt x="6391300" y="4079992"/>
                  <a:pt x="6399805" y="4082230"/>
                </a:cubicBezTo>
                <a:cubicBezTo>
                  <a:pt x="6423531" y="4088497"/>
                  <a:pt x="6426664" y="4098346"/>
                  <a:pt x="6415921" y="4119385"/>
                </a:cubicBezTo>
                <a:cubicBezTo>
                  <a:pt x="6408758" y="4133262"/>
                  <a:pt x="6407416" y="4149378"/>
                  <a:pt x="6402491" y="4164150"/>
                </a:cubicBezTo>
                <a:cubicBezTo>
                  <a:pt x="6399805" y="4173103"/>
                  <a:pt x="6395329" y="4182056"/>
                  <a:pt x="6387272" y="4188323"/>
                </a:cubicBezTo>
                <a:cubicBezTo>
                  <a:pt x="6387272" y="4165941"/>
                  <a:pt x="6387272" y="4143558"/>
                  <a:pt x="6387272" y="4120280"/>
                </a:cubicBezTo>
                <a:cubicBezTo>
                  <a:pt x="6348326" y="4145796"/>
                  <a:pt x="6335344" y="4237565"/>
                  <a:pt x="6363098" y="4255023"/>
                </a:cubicBezTo>
                <a:cubicBezTo>
                  <a:pt x="6353250" y="4262633"/>
                  <a:pt x="6342058" y="4271139"/>
                  <a:pt x="6327734" y="4282778"/>
                </a:cubicBezTo>
                <a:cubicBezTo>
                  <a:pt x="6344297" y="4292178"/>
                  <a:pt x="6354593" y="4298445"/>
                  <a:pt x="6368022" y="4306055"/>
                </a:cubicBezTo>
                <a:cubicBezTo>
                  <a:pt x="6356831" y="4312770"/>
                  <a:pt x="6346983" y="4318590"/>
                  <a:pt x="6341611" y="4322171"/>
                </a:cubicBezTo>
                <a:cubicBezTo>
                  <a:pt x="6351011" y="4336943"/>
                  <a:pt x="6369366" y="4352611"/>
                  <a:pt x="6368917" y="4367383"/>
                </a:cubicBezTo>
                <a:cubicBezTo>
                  <a:pt x="6368470" y="4382156"/>
                  <a:pt x="6351907" y="4400957"/>
                  <a:pt x="6337582" y="4409463"/>
                </a:cubicBezTo>
                <a:cubicBezTo>
                  <a:pt x="6324152" y="4417520"/>
                  <a:pt x="6304008" y="4415282"/>
                  <a:pt x="6278940" y="4418416"/>
                </a:cubicBezTo>
                <a:cubicBezTo>
                  <a:pt x="6299532" y="4431397"/>
                  <a:pt x="6313409" y="4439455"/>
                  <a:pt x="6336687" y="4454228"/>
                </a:cubicBezTo>
                <a:cubicBezTo>
                  <a:pt x="6316990" y="4471238"/>
                  <a:pt x="6303113" y="4486458"/>
                  <a:pt x="6286550" y="4496754"/>
                </a:cubicBezTo>
                <a:cubicBezTo>
                  <a:pt x="6264615" y="4510184"/>
                  <a:pt x="6265063" y="4526747"/>
                  <a:pt x="6275359" y="4545548"/>
                </a:cubicBezTo>
                <a:cubicBezTo>
                  <a:pt x="6278940" y="4552711"/>
                  <a:pt x="6286998" y="4557187"/>
                  <a:pt x="6292369" y="4562559"/>
                </a:cubicBezTo>
                <a:cubicBezTo>
                  <a:pt x="6278045" y="4580465"/>
                  <a:pt x="6264168" y="4597028"/>
                  <a:pt x="6253424" y="4610010"/>
                </a:cubicBezTo>
                <a:cubicBezTo>
                  <a:pt x="6238204" y="4608667"/>
                  <a:pt x="6222984" y="4606876"/>
                  <a:pt x="6207763" y="4606876"/>
                </a:cubicBezTo>
                <a:cubicBezTo>
                  <a:pt x="6205973" y="4606876"/>
                  <a:pt x="6201944" y="4624334"/>
                  <a:pt x="6203287" y="4624782"/>
                </a:cubicBezTo>
                <a:cubicBezTo>
                  <a:pt x="6213136" y="4628811"/>
                  <a:pt x="6223431" y="4631497"/>
                  <a:pt x="6239547" y="4635974"/>
                </a:cubicBezTo>
                <a:cubicBezTo>
                  <a:pt x="6246262" y="4639555"/>
                  <a:pt x="6210450" y="4670443"/>
                  <a:pt x="6243575" y="4661937"/>
                </a:cubicBezTo>
                <a:cubicBezTo>
                  <a:pt x="6238651" y="4688349"/>
                  <a:pt x="6235518" y="4714312"/>
                  <a:pt x="6227908" y="4738485"/>
                </a:cubicBezTo>
                <a:cubicBezTo>
                  <a:pt x="6222984" y="4753705"/>
                  <a:pt x="6211345" y="4767135"/>
                  <a:pt x="6197468" y="4790413"/>
                </a:cubicBezTo>
                <a:cubicBezTo>
                  <a:pt x="6198810" y="4818615"/>
                  <a:pt x="6186277" y="4852188"/>
                  <a:pt x="6154493" y="4879495"/>
                </a:cubicBezTo>
                <a:cubicBezTo>
                  <a:pt x="6139721" y="4892477"/>
                  <a:pt x="6130768" y="4911279"/>
                  <a:pt x="6119577" y="4927841"/>
                </a:cubicBezTo>
                <a:cubicBezTo>
                  <a:pt x="6094956" y="4963653"/>
                  <a:pt x="6070783" y="4999913"/>
                  <a:pt x="6045267" y="5035277"/>
                </a:cubicBezTo>
                <a:cubicBezTo>
                  <a:pt x="6040790" y="5041545"/>
                  <a:pt x="6030942" y="5047364"/>
                  <a:pt x="6023332" y="5047364"/>
                </a:cubicBezTo>
                <a:cubicBezTo>
                  <a:pt x="5990653" y="5047364"/>
                  <a:pt x="5987520" y="5059898"/>
                  <a:pt x="6001397" y="5086310"/>
                </a:cubicBezTo>
                <a:cubicBezTo>
                  <a:pt x="6004978" y="5093024"/>
                  <a:pt x="5999159" y="5109140"/>
                  <a:pt x="5992444" y="5114959"/>
                </a:cubicBezTo>
                <a:cubicBezTo>
                  <a:pt x="5987072" y="5119436"/>
                  <a:pt x="5973643" y="5114064"/>
                  <a:pt x="5964242" y="5113616"/>
                </a:cubicBezTo>
                <a:cubicBezTo>
                  <a:pt x="5951708" y="5113616"/>
                  <a:pt x="5939621" y="5114511"/>
                  <a:pt x="5917686" y="5115854"/>
                </a:cubicBezTo>
                <a:cubicBezTo>
                  <a:pt x="5962451" y="5155248"/>
                  <a:pt x="5962004" y="5163305"/>
                  <a:pt x="5923954" y="5193746"/>
                </a:cubicBezTo>
                <a:cubicBezTo>
                  <a:pt x="5917686" y="5198670"/>
                  <a:pt x="5915448" y="5208070"/>
                  <a:pt x="5910972" y="5214785"/>
                </a:cubicBezTo>
                <a:cubicBezTo>
                  <a:pt x="5887694" y="5250149"/>
                  <a:pt x="5866207" y="5285961"/>
                  <a:pt x="5840690" y="5319535"/>
                </a:cubicBezTo>
                <a:cubicBezTo>
                  <a:pt x="5833080" y="5329383"/>
                  <a:pt x="5814727" y="5330279"/>
                  <a:pt x="5805774" y="5333412"/>
                </a:cubicBezTo>
                <a:cubicBezTo>
                  <a:pt x="5799954" y="5354452"/>
                  <a:pt x="5794583" y="5371463"/>
                  <a:pt x="5789659" y="5388473"/>
                </a:cubicBezTo>
                <a:cubicBezTo>
                  <a:pt x="5783391" y="5388026"/>
                  <a:pt x="5777572" y="5387130"/>
                  <a:pt x="5771305" y="5386683"/>
                </a:cubicBezTo>
                <a:cubicBezTo>
                  <a:pt x="5769962" y="5370120"/>
                  <a:pt x="5768619" y="5353109"/>
                  <a:pt x="5767276" y="5338784"/>
                </a:cubicBezTo>
                <a:cubicBezTo>
                  <a:pt x="5753847" y="5345947"/>
                  <a:pt x="5717139" y="5347737"/>
                  <a:pt x="5752951" y="5387578"/>
                </a:cubicBezTo>
                <a:cubicBezTo>
                  <a:pt x="5759218" y="5394741"/>
                  <a:pt x="5745341" y="5420257"/>
                  <a:pt x="5741760" y="5433686"/>
                </a:cubicBezTo>
                <a:cubicBezTo>
                  <a:pt x="5719377" y="5427419"/>
                  <a:pt x="5702367" y="5422495"/>
                  <a:pt x="5685356" y="5418018"/>
                </a:cubicBezTo>
                <a:cubicBezTo>
                  <a:pt x="5716691" y="5461888"/>
                  <a:pt x="5715348" y="5465917"/>
                  <a:pt x="5672374" y="5480689"/>
                </a:cubicBezTo>
                <a:cubicBezTo>
                  <a:pt x="5661183" y="5507996"/>
                  <a:pt x="5651335" y="5530826"/>
                  <a:pt x="5642829" y="5550970"/>
                </a:cubicBezTo>
                <a:cubicBezTo>
                  <a:pt x="5619552" y="5536198"/>
                  <a:pt x="5604331" y="5526349"/>
                  <a:pt x="5592693" y="5518740"/>
                </a:cubicBezTo>
                <a:cubicBezTo>
                  <a:pt x="5575682" y="5545599"/>
                  <a:pt x="5560461" y="5567981"/>
                  <a:pt x="5547928" y="5591707"/>
                </a:cubicBezTo>
                <a:cubicBezTo>
                  <a:pt x="5542555" y="5601555"/>
                  <a:pt x="5542108" y="5614537"/>
                  <a:pt x="5542108" y="5626176"/>
                </a:cubicBezTo>
                <a:cubicBezTo>
                  <a:pt x="5541660" y="5651691"/>
                  <a:pt x="5524202" y="5666017"/>
                  <a:pt x="5500029" y="5659749"/>
                </a:cubicBezTo>
                <a:cubicBezTo>
                  <a:pt x="5486152" y="5656168"/>
                  <a:pt x="5468246" y="5647215"/>
                  <a:pt x="5458845" y="5652140"/>
                </a:cubicBezTo>
                <a:cubicBezTo>
                  <a:pt x="5438253" y="5663778"/>
                  <a:pt x="5421690" y="5682579"/>
                  <a:pt x="5404680" y="5700038"/>
                </a:cubicBezTo>
                <a:cubicBezTo>
                  <a:pt x="5403336" y="5701381"/>
                  <a:pt x="5410499" y="5715706"/>
                  <a:pt x="5416318" y="5718391"/>
                </a:cubicBezTo>
                <a:cubicBezTo>
                  <a:pt x="5423481" y="5721973"/>
                  <a:pt x="5435119" y="5716601"/>
                  <a:pt x="5441387" y="5720630"/>
                </a:cubicBezTo>
                <a:cubicBezTo>
                  <a:pt x="5448996" y="5725554"/>
                  <a:pt x="5453025" y="5735850"/>
                  <a:pt x="5458845" y="5744355"/>
                </a:cubicBezTo>
                <a:cubicBezTo>
                  <a:pt x="5438253" y="5757337"/>
                  <a:pt x="5419004" y="5772557"/>
                  <a:pt x="5397069" y="5781510"/>
                </a:cubicBezTo>
                <a:cubicBezTo>
                  <a:pt x="5388116" y="5785091"/>
                  <a:pt x="5373792" y="5774348"/>
                  <a:pt x="5354542" y="5767185"/>
                </a:cubicBezTo>
                <a:cubicBezTo>
                  <a:pt x="5349618" y="5773005"/>
                  <a:pt x="5338875" y="5783301"/>
                  <a:pt x="5330369" y="5795835"/>
                </a:cubicBezTo>
                <a:cubicBezTo>
                  <a:pt x="5312016" y="5822694"/>
                  <a:pt x="5295453" y="5850001"/>
                  <a:pt x="5275756" y="5880889"/>
                </a:cubicBezTo>
                <a:cubicBezTo>
                  <a:pt x="5272175" y="5877755"/>
                  <a:pt x="5262774" y="5869250"/>
                  <a:pt x="5250688" y="5858059"/>
                </a:cubicBezTo>
                <a:cubicBezTo>
                  <a:pt x="5225171" y="5873726"/>
                  <a:pt x="5198312" y="5889842"/>
                  <a:pt x="5164739" y="5910433"/>
                </a:cubicBezTo>
                <a:cubicBezTo>
                  <a:pt x="5183540" y="5916253"/>
                  <a:pt x="5193388" y="5919386"/>
                  <a:pt x="5204580" y="5922968"/>
                </a:cubicBezTo>
                <a:cubicBezTo>
                  <a:pt x="5199208" y="5954751"/>
                  <a:pt x="5178616" y="5943112"/>
                  <a:pt x="5162500" y="5939531"/>
                </a:cubicBezTo>
                <a:cubicBezTo>
                  <a:pt x="5129822" y="5932816"/>
                  <a:pt x="5116840" y="5943560"/>
                  <a:pt x="5106097" y="5976238"/>
                </a:cubicBezTo>
                <a:cubicBezTo>
                  <a:pt x="5101173" y="5990563"/>
                  <a:pt x="5084610" y="6001307"/>
                  <a:pt x="5072523" y="6012945"/>
                </a:cubicBezTo>
                <a:cubicBezTo>
                  <a:pt x="5063122" y="6021898"/>
                  <a:pt x="5053274" y="6029508"/>
                  <a:pt x="5036263" y="6043833"/>
                </a:cubicBezTo>
                <a:cubicBezTo>
                  <a:pt x="5038054" y="6075616"/>
                  <a:pt x="5026863" y="6086360"/>
                  <a:pt x="4979412" y="6101580"/>
                </a:cubicBezTo>
                <a:cubicBezTo>
                  <a:pt x="4961953" y="6106952"/>
                  <a:pt x="4948076" y="6124410"/>
                  <a:pt x="4931961" y="6134706"/>
                </a:cubicBezTo>
                <a:cubicBezTo>
                  <a:pt x="4924798" y="6139183"/>
                  <a:pt x="4914503" y="6138287"/>
                  <a:pt x="4906445" y="6141868"/>
                </a:cubicBezTo>
                <a:cubicBezTo>
                  <a:pt x="4892120" y="6148136"/>
                  <a:pt x="4871976" y="6151717"/>
                  <a:pt x="4865261" y="6162908"/>
                </a:cubicBezTo>
                <a:cubicBezTo>
                  <a:pt x="4833926" y="6216626"/>
                  <a:pt x="4778864" y="6238561"/>
                  <a:pt x="4729175" y="6265420"/>
                </a:cubicBezTo>
                <a:cubicBezTo>
                  <a:pt x="4696944" y="6282431"/>
                  <a:pt x="4658446" y="6286907"/>
                  <a:pt x="4622634" y="6297203"/>
                </a:cubicBezTo>
                <a:cubicBezTo>
                  <a:pt x="4619054" y="6298098"/>
                  <a:pt x="4613234" y="6298994"/>
                  <a:pt x="4612786" y="6301232"/>
                </a:cubicBezTo>
                <a:cubicBezTo>
                  <a:pt x="4600252" y="6350474"/>
                  <a:pt x="4557725" y="6320928"/>
                  <a:pt x="4530866" y="6332568"/>
                </a:cubicBezTo>
                <a:cubicBezTo>
                  <a:pt x="4512960" y="6340178"/>
                  <a:pt x="4494159" y="6346445"/>
                  <a:pt x="4478044" y="6356740"/>
                </a:cubicBezTo>
                <a:cubicBezTo>
                  <a:pt x="4433279" y="6385838"/>
                  <a:pt x="4386723" y="6410458"/>
                  <a:pt x="4331662" y="6414040"/>
                </a:cubicBezTo>
                <a:cubicBezTo>
                  <a:pt x="4324947" y="6414487"/>
                  <a:pt x="4317785" y="6419859"/>
                  <a:pt x="4312413" y="6424336"/>
                </a:cubicBezTo>
                <a:cubicBezTo>
                  <a:pt x="4264067" y="6465072"/>
                  <a:pt x="4208558" y="6483873"/>
                  <a:pt x="4144992" y="6476711"/>
                </a:cubicBezTo>
                <a:cubicBezTo>
                  <a:pt x="4140068" y="6476263"/>
                  <a:pt x="4134696" y="6476263"/>
                  <a:pt x="4130219" y="6478502"/>
                </a:cubicBezTo>
                <a:cubicBezTo>
                  <a:pt x="4094855" y="6495960"/>
                  <a:pt x="4059491" y="6514314"/>
                  <a:pt x="4018307" y="6534905"/>
                </a:cubicBezTo>
                <a:cubicBezTo>
                  <a:pt x="4061281" y="6551021"/>
                  <a:pt x="4096645" y="6562212"/>
                  <a:pt x="4135591" y="6542963"/>
                </a:cubicBezTo>
                <a:cubicBezTo>
                  <a:pt x="4143201" y="6538934"/>
                  <a:pt x="4154840" y="6541173"/>
                  <a:pt x="4164241" y="6542515"/>
                </a:cubicBezTo>
                <a:cubicBezTo>
                  <a:pt x="4211244" y="6549678"/>
                  <a:pt x="4252876" y="6528191"/>
                  <a:pt x="4296298" y="6517447"/>
                </a:cubicBezTo>
                <a:cubicBezTo>
                  <a:pt x="4334348" y="6508046"/>
                  <a:pt x="4373294" y="6501332"/>
                  <a:pt x="4411791" y="6493274"/>
                </a:cubicBezTo>
                <a:cubicBezTo>
                  <a:pt x="4413582" y="6497303"/>
                  <a:pt x="4415373" y="6501779"/>
                  <a:pt x="4417163" y="6505808"/>
                </a:cubicBezTo>
                <a:cubicBezTo>
                  <a:pt x="4431936" y="6487455"/>
                  <a:pt x="4444022" y="6466415"/>
                  <a:pt x="4461928" y="6452090"/>
                </a:cubicBezTo>
                <a:cubicBezTo>
                  <a:pt x="4474910" y="6441346"/>
                  <a:pt x="4497292" y="6430603"/>
                  <a:pt x="4512065" y="6434632"/>
                </a:cubicBezTo>
                <a:cubicBezTo>
                  <a:pt x="4546086" y="6443585"/>
                  <a:pt x="4573393" y="6441346"/>
                  <a:pt x="4602043" y="6418964"/>
                </a:cubicBezTo>
                <a:cubicBezTo>
                  <a:pt x="4614129" y="6409563"/>
                  <a:pt x="4634273" y="6410458"/>
                  <a:pt x="4653970" y="6406430"/>
                </a:cubicBezTo>
                <a:cubicBezTo>
                  <a:pt x="4653522" y="6400163"/>
                  <a:pt x="4653075" y="6392552"/>
                  <a:pt x="4653075" y="6391657"/>
                </a:cubicBezTo>
                <a:cubicBezTo>
                  <a:pt x="4673667" y="6378675"/>
                  <a:pt x="4691125" y="6367484"/>
                  <a:pt x="4708584" y="6356740"/>
                </a:cubicBezTo>
                <a:cubicBezTo>
                  <a:pt x="4714403" y="6353160"/>
                  <a:pt x="4722461" y="6345997"/>
                  <a:pt x="4726937" y="6347340"/>
                </a:cubicBezTo>
                <a:cubicBezTo>
                  <a:pt x="4757825" y="6356740"/>
                  <a:pt x="4777969" y="6344207"/>
                  <a:pt x="4802590" y="6325853"/>
                </a:cubicBezTo>
                <a:cubicBezTo>
                  <a:pt x="4823182" y="6310185"/>
                  <a:pt x="4854965" y="6309290"/>
                  <a:pt x="4881376" y="6300784"/>
                </a:cubicBezTo>
                <a:cubicBezTo>
                  <a:pt x="4899730" y="6294517"/>
                  <a:pt x="4917188" y="6286012"/>
                  <a:pt x="4932856" y="6273030"/>
                </a:cubicBezTo>
                <a:cubicBezTo>
                  <a:pt x="4961506" y="6273925"/>
                  <a:pt x="4986574" y="6273030"/>
                  <a:pt x="5005375" y="6240799"/>
                </a:cubicBezTo>
                <a:cubicBezTo>
                  <a:pt x="5012538" y="6228265"/>
                  <a:pt x="5038502" y="6227817"/>
                  <a:pt x="5053274" y="6218417"/>
                </a:cubicBezTo>
                <a:cubicBezTo>
                  <a:pt x="5080133" y="6201406"/>
                  <a:pt x="5105202" y="6180814"/>
                  <a:pt x="5131613" y="6162908"/>
                </a:cubicBezTo>
                <a:cubicBezTo>
                  <a:pt x="5170111" y="6136944"/>
                  <a:pt x="5209952" y="6112771"/>
                  <a:pt x="5248450" y="6086808"/>
                </a:cubicBezTo>
                <a:cubicBezTo>
                  <a:pt x="5276651" y="6067559"/>
                  <a:pt x="5302168" y="6043385"/>
                  <a:pt x="5331712" y="6027270"/>
                </a:cubicBezTo>
                <a:cubicBezTo>
                  <a:pt x="5384087" y="5998620"/>
                  <a:pt x="5425271" y="5962808"/>
                  <a:pt x="5441387" y="5902375"/>
                </a:cubicBezTo>
                <a:cubicBezTo>
                  <a:pt x="5443625" y="5894318"/>
                  <a:pt x="5470931" y="5887603"/>
                  <a:pt x="5486152" y="5888946"/>
                </a:cubicBezTo>
                <a:cubicBezTo>
                  <a:pt x="5514354" y="5891632"/>
                  <a:pt x="5532260" y="5887603"/>
                  <a:pt x="5534946" y="5855820"/>
                </a:cubicBezTo>
                <a:cubicBezTo>
                  <a:pt x="5535393" y="5850001"/>
                  <a:pt x="5542108" y="5843733"/>
                  <a:pt x="5546584" y="5838809"/>
                </a:cubicBezTo>
                <a:cubicBezTo>
                  <a:pt x="5572996" y="5811055"/>
                  <a:pt x="5599407" y="5783301"/>
                  <a:pt x="5628952" y="5752413"/>
                </a:cubicBezTo>
                <a:cubicBezTo>
                  <a:pt x="5654468" y="5762261"/>
                  <a:pt x="5689385" y="5775243"/>
                  <a:pt x="5723854" y="5788225"/>
                </a:cubicBezTo>
                <a:cubicBezTo>
                  <a:pt x="5722959" y="5792701"/>
                  <a:pt x="5722063" y="5797178"/>
                  <a:pt x="5721168" y="5801654"/>
                </a:cubicBezTo>
                <a:cubicBezTo>
                  <a:pt x="5680432" y="5813294"/>
                  <a:pt x="5639696" y="5824932"/>
                  <a:pt x="5598959" y="5836124"/>
                </a:cubicBezTo>
                <a:cubicBezTo>
                  <a:pt x="5599407" y="5838809"/>
                  <a:pt x="5599407" y="5841943"/>
                  <a:pt x="5599855" y="5844629"/>
                </a:cubicBezTo>
                <a:cubicBezTo>
                  <a:pt x="5619552" y="5853134"/>
                  <a:pt x="5639248" y="5862087"/>
                  <a:pt x="5660735" y="5871488"/>
                </a:cubicBezTo>
                <a:cubicBezTo>
                  <a:pt x="5615075" y="5903719"/>
                  <a:pt x="5574338" y="5932368"/>
                  <a:pt x="5530917" y="5962808"/>
                </a:cubicBezTo>
                <a:cubicBezTo>
                  <a:pt x="5498686" y="5920282"/>
                  <a:pt x="5479884" y="5973104"/>
                  <a:pt x="5443625" y="5973104"/>
                </a:cubicBezTo>
                <a:cubicBezTo>
                  <a:pt x="5457949" y="5990563"/>
                  <a:pt x="5467351" y="6002202"/>
                  <a:pt x="5476304" y="6012945"/>
                </a:cubicBezTo>
                <a:cubicBezTo>
                  <a:pt x="5466007" y="6020555"/>
                  <a:pt x="5455264" y="6029956"/>
                  <a:pt x="5443177" y="6036671"/>
                </a:cubicBezTo>
                <a:cubicBezTo>
                  <a:pt x="5422586" y="6047862"/>
                  <a:pt x="5403784" y="6064873"/>
                  <a:pt x="5376925" y="6048757"/>
                </a:cubicBezTo>
                <a:cubicBezTo>
                  <a:pt x="5358124" y="6037566"/>
                  <a:pt x="5329474" y="6062634"/>
                  <a:pt x="5331265" y="6089046"/>
                </a:cubicBezTo>
                <a:cubicBezTo>
                  <a:pt x="5333056" y="6110085"/>
                  <a:pt x="5337980" y="6130230"/>
                  <a:pt x="5305301" y="6126201"/>
                </a:cubicBezTo>
                <a:cubicBezTo>
                  <a:pt x="5302615" y="6125753"/>
                  <a:pt x="5296795" y="6128439"/>
                  <a:pt x="5296348" y="6130230"/>
                </a:cubicBezTo>
                <a:cubicBezTo>
                  <a:pt x="5289186" y="6176338"/>
                  <a:pt x="5261432" y="6178128"/>
                  <a:pt x="5221591" y="6173204"/>
                </a:cubicBezTo>
                <a:cubicBezTo>
                  <a:pt x="5196074" y="6170070"/>
                  <a:pt x="5181750" y="6213045"/>
                  <a:pt x="5197417" y="6238561"/>
                </a:cubicBezTo>
                <a:cubicBezTo>
                  <a:pt x="5177721" y="6239904"/>
                  <a:pt x="5158472" y="6241695"/>
                  <a:pt x="5136985" y="6243038"/>
                </a:cubicBezTo>
                <a:cubicBezTo>
                  <a:pt x="5139223" y="6235875"/>
                  <a:pt x="5142356" y="6226474"/>
                  <a:pt x="5146833" y="6213492"/>
                </a:cubicBezTo>
                <a:cubicBezTo>
                  <a:pt x="5138328" y="6215731"/>
                  <a:pt x="5128479" y="6215731"/>
                  <a:pt x="5124450" y="6220207"/>
                </a:cubicBezTo>
                <a:cubicBezTo>
                  <a:pt x="5102963" y="6246171"/>
                  <a:pt x="5085952" y="6277059"/>
                  <a:pt x="5061332" y="6299441"/>
                </a:cubicBezTo>
                <a:cubicBezTo>
                  <a:pt x="5032682" y="6325853"/>
                  <a:pt x="4997765" y="6345102"/>
                  <a:pt x="4965087" y="6367484"/>
                </a:cubicBezTo>
                <a:cubicBezTo>
                  <a:pt x="4958820" y="6371961"/>
                  <a:pt x="4951657" y="6375990"/>
                  <a:pt x="4945390" y="6380466"/>
                </a:cubicBezTo>
                <a:cubicBezTo>
                  <a:pt x="4946286" y="6383599"/>
                  <a:pt x="4947181" y="6386733"/>
                  <a:pt x="4947628" y="6389419"/>
                </a:cubicBezTo>
                <a:cubicBezTo>
                  <a:pt x="4966430" y="6386733"/>
                  <a:pt x="4985679" y="6384047"/>
                  <a:pt x="5003585" y="6381809"/>
                </a:cubicBezTo>
                <a:cubicBezTo>
                  <a:pt x="4987469" y="6410458"/>
                  <a:pt x="4955239" y="6418069"/>
                  <a:pt x="4928380" y="6401953"/>
                </a:cubicBezTo>
                <a:cubicBezTo>
                  <a:pt x="4918084" y="6395686"/>
                  <a:pt x="4902863" y="6397477"/>
                  <a:pt x="4886748" y="6402401"/>
                </a:cubicBezTo>
                <a:cubicBezTo>
                  <a:pt x="4892120" y="6407325"/>
                  <a:pt x="4901521" y="6411802"/>
                  <a:pt x="4902416" y="6417173"/>
                </a:cubicBezTo>
                <a:cubicBezTo>
                  <a:pt x="4904207" y="6428812"/>
                  <a:pt x="4901073" y="6441346"/>
                  <a:pt x="4900178" y="6453433"/>
                </a:cubicBezTo>
                <a:cubicBezTo>
                  <a:pt x="4868842" y="6450299"/>
                  <a:pt x="4862575" y="6488350"/>
                  <a:pt x="4828554" y="6493722"/>
                </a:cubicBezTo>
                <a:cubicBezTo>
                  <a:pt x="4791846" y="6499541"/>
                  <a:pt x="4761854" y="6540277"/>
                  <a:pt x="4725594" y="6560421"/>
                </a:cubicBezTo>
                <a:cubicBezTo>
                  <a:pt x="4707688" y="6570717"/>
                  <a:pt x="4683067" y="6568479"/>
                  <a:pt x="4662028" y="6572956"/>
                </a:cubicBezTo>
                <a:cubicBezTo>
                  <a:pt x="4640093" y="6577880"/>
                  <a:pt x="4619054" y="6587280"/>
                  <a:pt x="4596671" y="6589071"/>
                </a:cubicBezTo>
                <a:cubicBezTo>
                  <a:pt x="4568916" y="6591757"/>
                  <a:pt x="4541610" y="6589967"/>
                  <a:pt x="4528628" y="6621750"/>
                </a:cubicBezTo>
                <a:cubicBezTo>
                  <a:pt x="4527285" y="6624883"/>
                  <a:pt x="4523256" y="6627569"/>
                  <a:pt x="4520123" y="6628464"/>
                </a:cubicBezTo>
                <a:cubicBezTo>
                  <a:pt x="4478044" y="6637865"/>
                  <a:pt x="4435069" y="6645475"/>
                  <a:pt x="4393438" y="6656666"/>
                </a:cubicBezTo>
                <a:cubicBezTo>
                  <a:pt x="4370608" y="6662933"/>
                  <a:pt x="4344196" y="6658009"/>
                  <a:pt x="4327633" y="6688897"/>
                </a:cubicBezTo>
                <a:cubicBezTo>
                  <a:pt x="4319576" y="6704565"/>
                  <a:pt x="4286002" y="6713518"/>
                  <a:pt x="4264067" y="6713070"/>
                </a:cubicBezTo>
                <a:cubicBezTo>
                  <a:pt x="4227359" y="6712175"/>
                  <a:pt x="4191995" y="6704565"/>
                  <a:pt x="4166031" y="6739929"/>
                </a:cubicBezTo>
                <a:cubicBezTo>
                  <a:pt x="4165136" y="6741272"/>
                  <a:pt x="4161555" y="6742615"/>
                  <a:pt x="4159764" y="6742168"/>
                </a:cubicBezTo>
                <a:cubicBezTo>
                  <a:pt x="4108732" y="6735005"/>
                  <a:pt x="4135591" y="6766340"/>
                  <a:pt x="4141858" y="6796781"/>
                </a:cubicBezTo>
                <a:cubicBezTo>
                  <a:pt x="4123504" y="6783351"/>
                  <a:pt x="4112761" y="6775293"/>
                  <a:pt x="4101570" y="6767236"/>
                </a:cubicBezTo>
                <a:cubicBezTo>
                  <a:pt x="4102913" y="6769922"/>
                  <a:pt x="4104256" y="6773055"/>
                  <a:pt x="4105598" y="6775741"/>
                </a:cubicBezTo>
                <a:cubicBezTo>
                  <a:pt x="4082321" y="6782904"/>
                  <a:pt x="4059491" y="6790961"/>
                  <a:pt x="4036213" y="6797676"/>
                </a:cubicBezTo>
                <a:cubicBezTo>
                  <a:pt x="3979809" y="6814239"/>
                  <a:pt x="3921614" y="6825430"/>
                  <a:pt x="3867449" y="6847813"/>
                </a:cubicBezTo>
                <a:cubicBezTo>
                  <a:pt x="3826265" y="6864823"/>
                  <a:pt x="3805673" y="6866614"/>
                  <a:pt x="3758670" y="6830802"/>
                </a:cubicBezTo>
                <a:cubicBezTo>
                  <a:pt x="3744345" y="6820058"/>
                  <a:pt x="3726439" y="6813792"/>
                  <a:pt x="3702266" y="6801705"/>
                </a:cubicBezTo>
                <a:cubicBezTo>
                  <a:pt x="3672273" y="6747539"/>
                  <a:pt x="3607364" y="6756045"/>
                  <a:pt x="3544245" y="6748882"/>
                </a:cubicBezTo>
                <a:cubicBezTo>
                  <a:pt x="3557227" y="6731871"/>
                  <a:pt x="3567075" y="6718889"/>
                  <a:pt x="3578715" y="6703669"/>
                </a:cubicBezTo>
                <a:cubicBezTo>
                  <a:pt x="3558122" y="6692926"/>
                  <a:pt x="3540216" y="6682630"/>
                  <a:pt x="3521415" y="6675020"/>
                </a:cubicBezTo>
                <a:cubicBezTo>
                  <a:pt x="3499928" y="6666067"/>
                  <a:pt x="3458744" y="6686659"/>
                  <a:pt x="3456506" y="6709041"/>
                </a:cubicBezTo>
                <a:cubicBezTo>
                  <a:pt x="3455611" y="6716204"/>
                  <a:pt x="3471726" y="6728738"/>
                  <a:pt x="3482470" y="6733215"/>
                </a:cubicBezTo>
                <a:cubicBezTo>
                  <a:pt x="3498138" y="6739481"/>
                  <a:pt x="3516044" y="6739929"/>
                  <a:pt x="3532606" y="6746196"/>
                </a:cubicBezTo>
                <a:cubicBezTo>
                  <a:pt x="3480232" y="6764102"/>
                  <a:pt x="3378615" y="6762312"/>
                  <a:pt x="3324002" y="6715309"/>
                </a:cubicBezTo>
                <a:cubicBezTo>
                  <a:pt x="3320868" y="6732319"/>
                  <a:pt x="3317734" y="6748434"/>
                  <a:pt x="3312810" y="6774398"/>
                </a:cubicBezTo>
                <a:cubicBezTo>
                  <a:pt x="3293561" y="6748882"/>
                  <a:pt x="3272969" y="6735453"/>
                  <a:pt x="3315049" y="6717994"/>
                </a:cubicBezTo>
                <a:cubicBezTo>
                  <a:pt x="3289532" y="6712175"/>
                  <a:pt x="3274760" y="6706803"/>
                  <a:pt x="3259092" y="6705460"/>
                </a:cubicBezTo>
                <a:cubicBezTo>
                  <a:pt x="3246558" y="6704565"/>
                  <a:pt x="3234024" y="6708146"/>
                  <a:pt x="3221490" y="6709489"/>
                </a:cubicBezTo>
                <a:cubicBezTo>
                  <a:pt x="3225518" y="6722023"/>
                  <a:pt x="3229547" y="6735005"/>
                  <a:pt x="3235814" y="6754701"/>
                </a:cubicBezTo>
                <a:cubicBezTo>
                  <a:pt x="3215670" y="6754701"/>
                  <a:pt x="3193288" y="6755597"/>
                  <a:pt x="3171353" y="6754701"/>
                </a:cubicBezTo>
                <a:cubicBezTo>
                  <a:pt x="3121664" y="6752016"/>
                  <a:pt x="3072422" y="6747987"/>
                  <a:pt x="3022733" y="6744406"/>
                </a:cubicBezTo>
                <a:cubicBezTo>
                  <a:pt x="2964539" y="6740377"/>
                  <a:pt x="2905896" y="6739929"/>
                  <a:pt x="2848597" y="6730976"/>
                </a:cubicBezTo>
                <a:cubicBezTo>
                  <a:pt x="2807861" y="6724709"/>
                  <a:pt x="2768915" y="6706803"/>
                  <a:pt x="2724598" y="6692478"/>
                </a:cubicBezTo>
                <a:cubicBezTo>
                  <a:pt x="2724598" y="6693374"/>
                  <a:pt x="2725493" y="6685763"/>
                  <a:pt x="2725941" y="6677706"/>
                </a:cubicBezTo>
                <a:cubicBezTo>
                  <a:pt x="2726389" y="6656218"/>
                  <a:pt x="2700425" y="6632045"/>
                  <a:pt x="2685653" y="6643236"/>
                </a:cubicBezTo>
                <a:cubicBezTo>
                  <a:pt x="2646259" y="6672782"/>
                  <a:pt x="2601942" y="6666067"/>
                  <a:pt x="2562101" y="6657562"/>
                </a:cubicBezTo>
                <a:cubicBezTo>
                  <a:pt x="2479286" y="6639208"/>
                  <a:pt x="2394680" y="6624435"/>
                  <a:pt x="2320818" y="6578775"/>
                </a:cubicBezTo>
                <a:cubicBezTo>
                  <a:pt x="2319027" y="6577880"/>
                  <a:pt x="2319027" y="6574746"/>
                  <a:pt x="2315893" y="6567136"/>
                </a:cubicBezTo>
                <a:cubicBezTo>
                  <a:pt x="2327532" y="6562659"/>
                  <a:pt x="2338724" y="6558183"/>
                  <a:pt x="2351258" y="6552811"/>
                </a:cubicBezTo>
                <a:cubicBezTo>
                  <a:pt x="2355287" y="6537591"/>
                  <a:pt x="2359316" y="6521028"/>
                  <a:pt x="2365135" y="6497303"/>
                </a:cubicBezTo>
                <a:cubicBezTo>
                  <a:pt x="2339619" y="6502675"/>
                  <a:pt x="2315446" y="6503570"/>
                  <a:pt x="2296197" y="6512970"/>
                </a:cubicBezTo>
                <a:cubicBezTo>
                  <a:pt x="2266652" y="6527743"/>
                  <a:pt x="2240688" y="6561317"/>
                  <a:pt x="2219201" y="6503570"/>
                </a:cubicBezTo>
                <a:cubicBezTo>
                  <a:pt x="2212934" y="6486559"/>
                  <a:pt x="2193237" y="6474473"/>
                  <a:pt x="2179808" y="6460596"/>
                </a:cubicBezTo>
                <a:cubicBezTo>
                  <a:pt x="2193237" y="6466863"/>
                  <a:pt x="2205772" y="6475368"/>
                  <a:pt x="2219649" y="6478949"/>
                </a:cubicBezTo>
                <a:cubicBezTo>
                  <a:pt x="2239345" y="6483873"/>
                  <a:pt x="2260385" y="6507151"/>
                  <a:pt x="2283663" y="6479397"/>
                </a:cubicBezTo>
                <a:cubicBezTo>
                  <a:pt x="2259937" y="6470891"/>
                  <a:pt x="2240241" y="6461938"/>
                  <a:pt x="2220096" y="6457462"/>
                </a:cubicBezTo>
                <a:cubicBezTo>
                  <a:pt x="2208010" y="6452538"/>
                  <a:pt x="2194133" y="6457014"/>
                  <a:pt x="2180703" y="6458805"/>
                </a:cubicBezTo>
                <a:close/>
                <a:moveTo>
                  <a:pt x="663169" y="4888000"/>
                </a:moveTo>
                <a:cubicBezTo>
                  <a:pt x="655559" y="4872333"/>
                  <a:pt x="647501" y="4857112"/>
                  <a:pt x="638548" y="4838759"/>
                </a:cubicBezTo>
                <a:cubicBezTo>
                  <a:pt x="664512" y="4802947"/>
                  <a:pt x="647501" y="4752810"/>
                  <a:pt x="597812" y="4738485"/>
                </a:cubicBezTo>
                <a:cubicBezTo>
                  <a:pt x="598260" y="4733561"/>
                  <a:pt x="601394" y="4725951"/>
                  <a:pt x="598708" y="4722370"/>
                </a:cubicBezTo>
                <a:cubicBezTo>
                  <a:pt x="591545" y="4711626"/>
                  <a:pt x="583040" y="4701331"/>
                  <a:pt x="573192" y="4692825"/>
                </a:cubicBezTo>
                <a:cubicBezTo>
                  <a:pt x="570953" y="4691034"/>
                  <a:pt x="556629" y="4697302"/>
                  <a:pt x="556629" y="4700435"/>
                </a:cubicBezTo>
                <a:cubicBezTo>
                  <a:pt x="555733" y="4712522"/>
                  <a:pt x="556629" y="4725056"/>
                  <a:pt x="560657" y="4736695"/>
                </a:cubicBezTo>
                <a:cubicBezTo>
                  <a:pt x="567820" y="4758182"/>
                  <a:pt x="587516" y="4781012"/>
                  <a:pt x="583488" y="4798918"/>
                </a:cubicBezTo>
                <a:cubicBezTo>
                  <a:pt x="576773" y="4827568"/>
                  <a:pt x="595574" y="4834730"/>
                  <a:pt x="608108" y="4848608"/>
                </a:cubicBezTo>
                <a:cubicBezTo>
                  <a:pt x="614823" y="4856217"/>
                  <a:pt x="623328" y="4862037"/>
                  <a:pt x="631834" y="4867409"/>
                </a:cubicBezTo>
                <a:cubicBezTo>
                  <a:pt x="642577" y="4874123"/>
                  <a:pt x="653769" y="4879943"/>
                  <a:pt x="664512" y="4886210"/>
                </a:cubicBezTo>
                <a:cubicBezTo>
                  <a:pt x="660036" y="4908592"/>
                  <a:pt x="655559" y="4930527"/>
                  <a:pt x="651083" y="4952910"/>
                </a:cubicBezTo>
                <a:cubicBezTo>
                  <a:pt x="654664" y="4952015"/>
                  <a:pt x="658245" y="4951119"/>
                  <a:pt x="661826" y="4950224"/>
                </a:cubicBezTo>
                <a:cubicBezTo>
                  <a:pt x="670779" y="4963653"/>
                  <a:pt x="682866" y="4976188"/>
                  <a:pt x="688238" y="4991407"/>
                </a:cubicBezTo>
                <a:cubicBezTo>
                  <a:pt x="699429" y="5022743"/>
                  <a:pt x="707039" y="5055422"/>
                  <a:pt x="716440" y="5087652"/>
                </a:cubicBezTo>
                <a:cubicBezTo>
                  <a:pt x="716887" y="5089443"/>
                  <a:pt x="723154" y="5089443"/>
                  <a:pt x="724945" y="5091681"/>
                </a:cubicBezTo>
                <a:cubicBezTo>
                  <a:pt x="744642" y="5112721"/>
                  <a:pt x="765681" y="5132417"/>
                  <a:pt x="783139" y="5155248"/>
                </a:cubicBezTo>
                <a:cubicBezTo>
                  <a:pt x="800150" y="5177630"/>
                  <a:pt x="812684" y="5203594"/>
                  <a:pt x="829247" y="5226424"/>
                </a:cubicBezTo>
                <a:cubicBezTo>
                  <a:pt x="854316" y="5260446"/>
                  <a:pt x="889233" y="5289990"/>
                  <a:pt x="905348" y="5327593"/>
                </a:cubicBezTo>
                <a:cubicBezTo>
                  <a:pt x="921463" y="5365643"/>
                  <a:pt x="936236" y="5400560"/>
                  <a:pt x="970257" y="5424733"/>
                </a:cubicBezTo>
                <a:cubicBezTo>
                  <a:pt x="976972" y="5429657"/>
                  <a:pt x="985030" y="5436372"/>
                  <a:pt x="987268" y="5443534"/>
                </a:cubicBezTo>
                <a:cubicBezTo>
                  <a:pt x="1000250" y="5485613"/>
                  <a:pt x="1019946" y="5521873"/>
                  <a:pt x="1062025" y="5542465"/>
                </a:cubicBezTo>
                <a:cubicBezTo>
                  <a:pt x="1071426" y="5546942"/>
                  <a:pt x="1082617" y="5553208"/>
                  <a:pt x="1087094" y="5561714"/>
                </a:cubicBezTo>
                <a:cubicBezTo>
                  <a:pt x="1098285" y="5582306"/>
                  <a:pt x="1112162" y="5604241"/>
                  <a:pt x="1113058" y="5625728"/>
                </a:cubicBezTo>
                <a:cubicBezTo>
                  <a:pt x="1113058" y="5634681"/>
                  <a:pt x="1082170" y="5644529"/>
                  <a:pt x="1064711" y="5653930"/>
                </a:cubicBezTo>
                <a:cubicBezTo>
                  <a:pt x="1061130" y="5655720"/>
                  <a:pt x="1057101" y="5655720"/>
                  <a:pt x="1052177" y="5657064"/>
                </a:cubicBezTo>
                <a:cubicBezTo>
                  <a:pt x="1079036" y="5698247"/>
                  <a:pt x="1084856" y="5698247"/>
                  <a:pt x="1107686" y="5662435"/>
                </a:cubicBezTo>
                <a:cubicBezTo>
                  <a:pt x="1112162" y="5655720"/>
                  <a:pt x="1124696" y="5653930"/>
                  <a:pt x="1137678" y="5648111"/>
                </a:cubicBezTo>
                <a:cubicBezTo>
                  <a:pt x="1132754" y="5678999"/>
                  <a:pt x="1134545" y="5696456"/>
                  <a:pt x="1167671" y="5687503"/>
                </a:cubicBezTo>
                <a:cubicBezTo>
                  <a:pt x="1180205" y="5683923"/>
                  <a:pt x="1199006" y="5687503"/>
                  <a:pt x="1209302" y="5695114"/>
                </a:cubicBezTo>
                <a:cubicBezTo>
                  <a:pt x="1241981" y="5719287"/>
                  <a:pt x="1273764" y="5744803"/>
                  <a:pt x="1302861" y="5773453"/>
                </a:cubicBezTo>
                <a:cubicBezTo>
                  <a:pt x="1332854" y="5802997"/>
                  <a:pt x="1358818" y="5836124"/>
                  <a:pt x="1386572" y="5867907"/>
                </a:cubicBezTo>
                <a:cubicBezTo>
                  <a:pt x="1389705" y="5871488"/>
                  <a:pt x="1393287" y="5875069"/>
                  <a:pt x="1396868" y="5878203"/>
                </a:cubicBezTo>
                <a:cubicBezTo>
                  <a:pt x="1438947" y="5913567"/>
                  <a:pt x="1481026" y="5948484"/>
                  <a:pt x="1524448" y="5984743"/>
                </a:cubicBezTo>
                <a:cubicBezTo>
                  <a:pt x="1497589" y="6004440"/>
                  <a:pt x="1515943" y="6016526"/>
                  <a:pt x="1531610" y="6029061"/>
                </a:cubicBezTo>
                <a:cubicBezTo>
                  <a:pt x="1548173" y="6042043"/>
                  <a:pt x="1564289" y="6055025"/>
                  <a:pt x="1583985" y="6070244"/>
                </a:cubicBezTo>
                <a:cubicBezTo>
                  <a:pt x="1630989" y="6048310"/>
                  <a:pt x="1635465" y="6049205"/>
                  <a:pt x="1682468" y="6093970"/>
                </a:cubicBezTo>
                <a:cubicBezTo>
                  <a:pt x="1686945" y="6097999"/>
                  <a:pt x="1690526" y="6104714"/>
                  <a:pt x="1695898" y="6106056"/>
                </a:cubicBezTo>
                <a:cubicBezTo>
                  <a:pt x="1746930" y="6120829"/>
                  <a:pt x="1782295" y="6154403"/>
                  <a:pt x="1807811" y="6197825"/>
                </a:cubicBezTo>
                <a:cubicBezTo>
                  <a:pt x="1828402" y="6197377"/>
                  <a:pt x="1856604" y="6175890"/>
                  <a:pt x="1859290" y="6211702"/>
                </a:cubicBezTo>
                <a:cubicBezTo>
                  <a:pt x="1861081" y="6234532"/>
                  <a:pt x="1873615" y="6240351"/>
                  <a:pt x="1887045" y="6241247"/>
                </a:cubicBezTo>
                <a:cubicBezTo>
                  <a:pt x="1920171" y="6242590"/>
                  <a:pt x="1925990" y="6259601"/>
                  <a:pt x="1914351" y="6291384"/>
                </a:cubicBezTo>
                <a:cubicBezTo>
                  <a:pt x="1946582" y="6280192"/>
                  <a:pt x="1972098" y="6271687"/>
                  <a:pt x="1990452" y="6265420"/>
                </a:cubicBezTo>
                <a:cubicBezTo>
                  <a:pt x="2006567" y="6285116"/>
                  <a:pt x="2014625" y="6304366"/>
                  <a:pt x="2028502" y="6309737"/>
                </a:cubicBezTo>
                <a:cubicBezTo>
                  <a:pt x="2066105" y="6324510"/>
                  <a:pt x="2108184" y="6320928"/>
                  <a:pt x="2141310" y="6354950"/>
                </a:cubicBezTo>
                <a:cubicBezTo>
                  <a:pt x="2165483" y="6379571"/>
                  <a:pt x="2204429" y="6389419"/>
                  <a:pt x="2237555" y="6405982"/>
                </a:cubicBezTo>
                <a:cubicBezTo>
                  <a:pt x="2243822" y="6400610"/>
                  <a:pt x="2251880" y="6388076"/>
                  <a:pt x="2257699" y="6388972"/>
                </a:cubicBezTo>
                <a:cubicBezTo>
                  <a:pt x="2291273" y="6394343"/>
                  <a:pt x="2326637" y="6397925"/>
                  <a:pt x="2357525" y="6410906"/>
                </a:cubicBezTo>
                <a:cubicBezTo>
                  <a:pt x="2416167" y="6435527"/>
                  <a:pt x="2469885" y="6472234"/>
                  <a:pt x="2537928" y="6478502"/>
                </a:cubicBezTo>
                <a:cubicBezTo>
                  <a:pt x="2521812" y="6488350"/>
                  <a:pt x="2507935" y="6496855"/>
                  <a:pt x="2489582" y="6508046"/>
                </a:cubicBezTo>
                <a:cubicBezTo>
                  <a:pt x="2515993" y="6512523"/>
                  <a:pt x="2537033" y="6516104"/>
                  <a:pt x="2560311" y="6520133"/>
                </a:cubicBezTo>
                <a:cubicBezTo>
                  <a:pt x="2570606" y="6515656"/>
                  <a:pt x="2584036" y="6510285"/>
                  <a:pt x="2597913" y="6504465"/>
                </a:cubicBezTo>
                <a:cubicBezTo>
                  <a:pt x="2590751" y="6499093"/>
                  <a:pt x="2584931" y="6494617"/>
                  <a:pt x="2575530" y="6487455"/>
                </a:cubicBezTo>
                <a:cubicBezTo>
                  <a:pt x="2605076" y="6478054"/>
                  <a:pt x="2626563" y="6467310"/>
                  <a:pt x="2649393" y="6495960"/>
                </a:cubicBezTo>
                <a:cubicBezTo>
                  <a:pt x="2656555" y="6504913"/>
                  <a:pt x="2695053" y="6504017"/>
                  <a:pt x="2700873" y="6495512"/>
                </a:cubicBezTo>
                <a:cubicBezTo>
                  <a:pt x="2725493" y="6459252"/>
                  <a:pt x="2738475" y="6485216"/>
                  <a:pt x="2755933" y="6504465"/>
                </a:cubicBezTo>
                <a:cubicBezTo>
                  <a:pt x="2740713" y="6509837"/>
                  <a:pt x="2725046" y="6514761"/>
                  <a:pt x="2708483" y="6520581"/>
                </a:cubicBezTo>
                <a:cubicBezTo>
                  <a:pt x="2715645" y="6527743"/>
                  <a:pt x="2721465" y="6533115"/>
                  <a:pt x="2726836" y="6538487"/>
                </a:cubicBezTo>
                <a:cubicBezTo>
                  <a:pt x="2718779" y="6547440"/>
                  <a:pt x="2712064" y="6554155"/>
                  <a:pt x="2704454" y="6562659"/>
                </a:cubicBezTo>
                <a:cubicBezTo>
                  <a:pt x="2743847" y="6607424"/>
                  <a:pt x="2788164" y="6574746"/>
                  <a:pt x="2832482" y="6580118"/>
                </a:cubicBezTo>
                <a:cubicBezTo>
                  <a:pt x="2827110" y="6568479"/>
                  <a:pt x="2825767" y="6562212"/>
                  <a:pt x="2821738" y="6557735"/>
                </a:cubicBezTo>
                <a:cubicBezTo>
                  <a:pt x="2792641" y="6525505"/>
                  <a:pt x="2793984" y="6513866"/>
                  <a:pt x="2835615" y="6508046"/>
                </a:cubicBezTo>
                <a:cubicBezTo>
                  <a:pt x="2855312" y="6504913"/>
                  <a:pt x="2877247" y="6523267"/>
                  <a:pt x="2898734" y="6524609"/>
                </a:cubicBezTo>
                <a:cubicBezTo>
                  <a:pt x="2916192" y="6525952"/>
                  <a:pt x="2943051" y="6521923"/>
                  <a:pt x="2951109" y="6510285"/>
                </a:cubicBezTo>
                <a:cubicBezTo>
                  <a:pt x="2965881" y="6487902"/>
                  <a:pt x="2937232" y="6484321"/>
                  <a:pt x="2924250" y="6478054"/>
                </a:cubicBezTo>
                <a:cubicBezTo>
                  <a:pt x="2912163" y="6472682"/>
                  <a:pt x="2897391" y="6474025"/>
                  <a:pt x="2883514" y="6472682"/>
                </a:cubicBezTo>
                <a:cubicBezTo>
                  <a:pt x="2875456" y="6457014"/>
                  <a:pt x="2862922" y="6438213"/>
                  <a:pt x="2849492" y="6437765"/>
                </a:cubicBezTo>
                <a:cubicBezTo>
                  <a:pt x="2823081" y="6436422"/>
                  <a:pt x="2796222" y="6445375"/>
                  <a:pt x="2768468" y="6450747"/>
                </a:cubicBezTo>
                <a:cubicBezTo>
                  <a:pt x="2773392" y="6465072"/>
                  <a:pt x="2776973" y="6474920"/>
                  <a:pt x="2779211" y="6481635"/>
                </a:cubicBezTo>
                <a:cubicBezTo>
                  <a:pt x="2749219" y="6474025"/>
                  <a:pt x="2719226" y="6469996"/>
                  <a:pt x="2692815" y="6457910"/>
                </a:cubicBezTo>
                <a:cubicBezTo>
                  <a:pt x="2666403" y="6445823"/>
                  <a:pt x="2640440" y="6428812"/>
                  <a:pt x="2619848" y="6408220"/>
                </a:cubicBezTo>
                <a:cubicBezTo>
                  <a:pt x="2603285" y="6391657"/>
                  <a:pt x="2563892" y="6375990"/>
                  <a:pt x="2549119" y="6393896"/>
                </a:cubicBezTo>
                <a:cubicBezTo>
                  <a:pt x="2524946" y="6422545"/>
                  <a:pt x="2502116" y="6398372"/>
                  <a:pt x="2493611" y="6388076"/>
                </a:cubicBezTo>
                <a:cubicBezTo>
                  <a:pt x="2470781" y="6362113"/>
                  <a:pt x="2446160" y="6359874"/>
                  <a:pt x="2412586" y="6365693"/>
                </a:cubicBezTo>
                <a:cubicBezTo>
                  <a:pt x="2422882" y="6325405"/>
                  <a:pt x="2399604" y="6327196"/>
                  <a:pt x="2370507" y="6328986"/>
                </a:cubicBezTo>
                <a:cubicBezTo>
                  <a:pt x="2341410" y="6330777"/>
                  <a:pt x="2308731" y="6335701"/>
                  <a:pt x="2288139" y="6302127"/>
                </a:cubicBezTo>
                <a:cubicBezTo>
                  <a:pt x="2284110" y="6294965"/>
                  <a:pt x="2266652" y="6296308"/>
                  <a:pt x="2255461" y="6292727"/>
                </a:cubicBezTo>
                <a:cubicBezTo>
                  <a:pt x="2238450" y="6287803"/>
                  <a:pt x="2210248" y="6286460"/>
                  <a:pt x="2207115" y="6276611"/>
                </a:cubicBezTo>
                <a:cubicBezTo>
                  <a:pt x="2196819" y="6246619"/>
                  <a:pt x="2179808" y="6246171"/>
                  <a:pt x="2155635" y="6251095"/>
                </a:cubicBezTo>
                <a:cubicBezTo>
                  <a:pt x="2149368" y="6252438"/>
                  <a:pt x="2141310" y="6249304"/>
                  <a:pt x="2135043" y="6246619"/>
                </a:cubicBezTo>
                <a:cubicBezTo>
                  <a:pt x="2087592" y="6224236"/>
                  <a:pt x="2040589" y="6201406"/>
                  <a:pt x="1993138" y="6178576"/>
                </a:cubicBezTo>
                <a:cubicBezTo>
                  <a:pt x="1955535" y="6160670"/>
                  <a:pt x="1915247" y="6147240"/>
                  <a:pt x="1880778" y="6124858"/>
                </a:cubicBezTo>
                <a:cubicBezTo>
                  <a:pt x="1810944" y="6080093"/>
                  <a:pt x="1744244" y="6030851"/>
                  <a:pt x="1676201" y="5982953"/>
                </a:cubicBezTo>
                <a:cubicBezTo>
                  <a:pt x="1662772" y="5973552"/>
                  <a:pt x="1643971" y="5964151"/>
                  <a:pt x="1639494" y="5951169"/>
                </a:cubicBezTo>
                <a:cubicBezTo>
                  <a:pt x="1635913" y="5939531"/>
                  <a:pt x="1648895" y="5922520"/>
                  <a:pt x="1654714" y="5907300"/>
                </a:cubicBezTo>
                <a:cubicBezTo>
                  <a:pt x="1630541" y="5903719"/>
                  <a:pt x="1594281" y="5939083"/>
                  <a:pt x="1583090" y="5888051"/>
                </a:cubicBezTo>
                <a:cubicBezTo>
                  <a:pt x="1571004" y="5887156"/>
                  <a:pt x="1559365" y="5885813"/>
                  <a:pt x="1546383" y="5884918"/>
                </a:cubicBezTo>
                <a:cubicBezTo>
                  <a:pt x="1549964" y="5870145"/>
                  <a:pt x="1552650" y="5858954"/>
                  <a:pt x="1556231" y="5844181"/>
                </a:cubicBezTo>
                <a:cubicBezTo>
                  <a:pt x="1517286" y="5855372"/>
                  <a:pt x="1490874" y="5845077"/>
                  <a:pt x="1458643" y="5826723"/>
                </a:cubicBezTo>
                <a:cubicBezTo>
                  <a:pt x="1406716" y="5796730"/>
                  <a:pt x="1384334" y="5735402"/>
                  <a:pt x="1326587" y="5714811"/>
                </a:cubicBezTo>
                <a:cubicBezTo>
                  <a:pt x="1325691" y="5714362"/>
                  <a:pt x="1325244" y="5712572"/>
                  <a:pt x="1324348" y="5712124"/>
                </a:cubicBezTo>
                <a:cubicBezTo>
                  <a:pt x="1309128" y="5699143"/>
                  <a:pt x="1294356" y="5685713"/>
                  <a:pt x="1279136" y="5673179"/>
                </a:cubicBezTo>
                <a:cubicBezTo>
                  <a:pt x="1262125" y="5659749"/>
                  <a:pt x="1243771" y="5648111"/>
                  <a:pt x="1228104" y="5632890"/>
                </a:cubicBezTo>
                <a:cubicBezTo>
                  <a:pt x="1216912" y="5622147"/>
                  <a:pt x="1210198" y="5607374"/>
                  <a:pt x="1200349" y="5593049"/>
                </a:cubicBezTo>
                <a:cubicBezTo>
                  <a:pt x="1210645" y="5586335"/>
                  <a:pt x="1219151" y="5580515"/>
                  <a:pt x="1238847" y="5567086"/>
                </a:cubicBezTo>
                <a:cubicBezTo>
                  <a:pt x="1214227" y="5558133"/>
                  <a:pt x="1198111" y="5554104"/>
                  <a:pt x="1184234" y="5546494"/>
                </a:cubicBezTo>
                <a:cubicBezTo>
                  <a:pt x="1151556" y="5529036"/>
                  <a:pt x="1103657" y="5531274"/>
                  <a:pt x="1095152" y="5482480"/>
                </a:cubicBezTo>
                <a:cubicBezTo>
                  <a:pt x="1092466" y="5467260"/>
                  <a:pt x="1098733" y="5450249"/>
                  <a:pt x="1101866" y="5429657"/>
                </a:cubicBezTo>
                <a:cubicBezTo>
                  <a:pt x="1071874" y="5433238"/>
                  <a:pt x="1046358" y="5431000"/>
                  <a:pt x="1035614" y="5392502"/>
                </a:cubicBezTo>
                <a:cubicBezTo>
                  <a:pt x="1030690" y="5375044"/>
                  <a:pt x="999802" y="5366986"/>
                  <a:pt x="986373" y="5349976"/>
                </a:cubicBezTo>
                <a:cubicBezTo>
                  <a:pt x="961304" y="5318640"/>
                  <a:pt x="937579" y="5285514"/>
                  <a:pt x="919225" y="5249702"/>
                </a:cubicBezTo>
                <a:cubicBezTo>
                  <a:pt x="912510" y="5236272"/>
                  <a:pt x="922806" y="5214337"/>
                  <a:pt x="925045" y="5195536"/>
                </a:cubicBezTo>
                <a:cubicBezTo>
                  <a:pt x="852973" y="5167334"/>
                  <a:pt x="848496" y="5159276"/>
                  <a:pt x="887442" y="5119436"/>
                </a:cubicBezTo>
                <a:cubicBezTo>
                  <a:pt x="875355" y="5110930"/>
                  <a:pt x="861478" y="5093919"/>
                  <a:pt x="852525" y="5096605"/>
                </a:cubicBezTo>
                <a:cubicBezTo>
                  <a:pt x="809551" y="5107349"/>
                  <a:pt x="810894" y="5076013"/>
                  <a:pt x="805074" y="5051393"/>
                </a:cubicBezTo>
                <a:cubicBezTo>
                  <a:pt x="754042" y="5040201"/>
                  <a:pt x="746432" y="5024086"/>
                  <a:pt x="777320" y="4979769"/>
                </a:cubicBezTo>
                <a:cubicBezTo>
                  <a:pt x="754490" y="4977978"/>
                  <a:pt x="734793" y="4976188"/>
                  <a:pt x="720021" y="4975292"/>
                </a:cubicBezTo>
                <a:cubicBezTo>
                  <a:pt x="708382" y="4952462"/>
                  <a:pt x="692714" y="4933661"/>
                  <a:pt x="690924" y="4913517"/>
                </a:cubicBezTo>
                <a:cubicBezTo>
                  <a:pt x="689133" y="4889344"/>
                  <a:pt x="678389" y="4889344"/>
                  <a:pt x="663169" y="4888000"/>
                </a:cubicBezTo>
                <a:close/>
                <a:moveTo>
                  <a:pt x="1988214" y="599960"/>
                </a:moveTo>
                <a:cubicBezTo>
                  <a:pt x="1970755" y="606227"/>
                  <a:pt x="1956430" y="606674"/>
                  <a:pt x="1951506" y="613837"/>
                </a:cubicBezTo>
                <a:cubicBezTo>
                  <a:pt x="1932705" y="642039"/>
                  <a:pt x="1903160" y="636219"/>
                  <a:pt x="1877196" y="642486"/>
                </a:cubicBezTo>
                <a:cubicBezTo>
                  <a:pt x="1857500" y="647411"/>
                  <a:pt x="1839146" y="659497"/>
                  <a:pt x="1820792" y="668898"/>
                </a:cubicBezTo>
                <a:cubicBezTo>
                  <a:pt x="1799305" y="679641"/>
                  <a:pt x="1778266" y="692176"/>
                  <a:pt x="1756331" y="702024"/>
                </a:cubicBezTo>
                <a:cubicBezTo>
                  <a:pt x="1730367" y="713215"/>
                  <a:pt x="1709327" y="724854"/>
                  <a:pt x="1703956" y="757085"/>
                </a:cubicBezTo>
                <a:cubicBezTo>
                  <a:pt x="1701270" y="773648"/>
                  <a:pt x="1686945" y="788420"/>
                  <a:pt x="1677992" y="804088"/>
                </a:cubicBezTo>
                <a:cubicBezTo>
                  <a:pt x="1673068" y="813041"/>
                  <a:pt x="1668591" y="821994"/>
                  <a:pt x="1663667" y="830947"/>
                </a:cubicBezTo>
                <a:cubicBezTo>
                  <a:pt x="1673068" y="833185"/>
                  <a:pt x="1682468" y="835424"/>
                  <a:pt x="1691869" y="837214"/>
                </a:cubicBezTo>
                <a:cubicBezTo>
                  <a:pt x="1699032" y="838557"/>
                  <a:pt x="1706642" y="838557"/>
                  <a:pt x="1713804" y="839453"/>
                </a:cubicBezTo>
                <a:cubicBezTo>
                  <a:pt x="1729472" y="840795"/>
                  <a:pt x="1745587" y="842138"/>
                  <a:pt x="1761255" y="843929"/>
                </a:cubicBezTo>
                <a:cubicBezTo>
                  <a:pt x="1756778" y="863178"/>
                  <a:pt x="1752302" y="881979"/>
                  <a:pt x="1747378" y="901228"/>
                </a:cubicBezTo>
                <a:cubicBezTo>
                  <a:pt x="1746483" y="905257"/>
                  <a:pt x="1742901" y="908391"/>
                  <a:pt x="1734844" y="920477"/>
                </a:cubicBezTo>
                <a:cubicBezTo>
                  <a:pt x="1789009" y="917791"/>
                  <a:pt x="1785876" y="856911"/>
                  <a:pt x="1836013" y="857359"/>
                </a:cubicBezTo>
                <a:cubicBezTo>
                  <a:pt x="1810049" y="839900"/>
                  <a:pt x="1795276" y="829604"/>
                  <a:pt x="1776475" y="817070"/>
                </a:cubicBezTo>
                <a:cubicBezTo>
                  <a:pt x="1807811" y="800059"/>
                  <a:pt x="1831536" y="779915"/>
                  <a:pt x="1858395" y="773648"/>
                </a:cubicBezTo>
                <a:cubicBezTo>
                  <a:pt x="1898236" y="764247"/>
                  <a:pt x="1905398" y="740969"/>
                  <a:pt x="1898684" y="703815"/>
                </a:cubicBezTo>
                <a:cubicBezTo>
                  <a:pt x="1962697" y="699786"/>
                  <a:pt x="1974336" y="653678"/>
                  <a:pt x="1988214" y="599960"/>
                </a:cubicBezTo>
                <a:close/>
                <a:moveTo>
                  <a:pt x="3409950" y="6642341"/>
                </a:moveTo>
                <a:cubicBezTo>
                  <a:pt x="3383091" y="6632493"/>
                  <a:pt x="3352203" y="6630255"/>
                  <a:pt x="3340565" y="6614587"/>
                </a:cubicBezTo>
                <a:cubicBezTo>
                  <a:pt x="3319077" y="6585490"/>
                  <a:pt x="3294009" y="6603844"/>
                  <a:pt x="3272074" y="6598024"/>
                </a:cubicBezTo>
                <a:cubicBezTo>
                  <a:pt x="3265359" y="6596233"/>
                  <a:pt x="3259540" y="6589967"/>
                  <a:pt x="3252825" y="6589518"/>
                </a:cubicBezTo>
                <a:cubicBezTo>
                  <a:pt x="3214775" y="6587728"/>
                  <a:pt x="3182544" y="6554602"/>
                  <a:pt x="3141808" y="6570717"/>
                </a:cubicBezTo>
                <a:cubicBezTo>
                  <a:pt x="3115844" y="6581014"/>
                  <a:pt x="3090328" y="6591309"/>
                  <a:pt x="3064364" y="6600710"/>
                </a:cubicBezTo>
                <a:cubicBezTo>
                  <a:pt x="3044220" y="6608320"/>
                  <a:pt x="3023181" y="6614139"/>
                  <a:pt x="3002589" y="6620854"/>
                </a:cubicBezTo>
                <a:cubicBezTo>
                  <a:pt x="3020942" y="6627569"/>
                  <a:pt x="3036610" y="6636970"/>
                  <a:pt x="3053173" y="6637865"/>
                </a:cubicBezTo>
                <a:cubicBezTo>
                  <a:pt x="3071527" y="6638760"/>
                  <a:pt x="3090328" y="6631598"/>
                  <a:pt x="3108682" y="6628017"/>
                </a:cubicBezTo>
                <a:cubicBezTo>
                  <a:pt x="3110920" y="6627569"/>
                  <a:pt x="3114054" y="6627569"/>
                  <a:pt x="3115844" y="6628912"/>
                </a:cubicBezTo>
                <a:cubicBezTo>
                  <a:pt x="3150761" y="6656218"/>
                  <a:pt x="3183439" y="6648161"/>
                  <a:pt x="3218804" y="6628017"/>
                </a:cubicBezTo>
                <a:cubicBezTo>
                  <a:pt x="3227757" y="6623092"/>
                  <a:pt x="3245663" y="6632045"/>
                  <a:pt x="3258645" y="6636970"/>
                </a:cubicBezTo>
                <a:cubicBezTo>
                  <a:pt x="3276551" y="6643685"/>
                  <a:pt x="3292666" y="6654876"/>
                  <a:pt x="3310572" y="6661142"/>
                </a:cubicBezTo>
                <a:cubicBezTo>
                  <a:pt x="3325792" y="6666515"/>
                  <a:pt x="3342803" y="6667410"/>
                  <a:pt x="3359366" y="6670095"/>
                </a:cubicBezTo>
                <a:cubicBezTo>
                  <a:pt x="3358918" y="6672782"/>
                  <a:pt x="3358471" y="6675468"/>
                  <a:pt x="3358023" y="6678153"/>
                </a:cubicBezTo>
                <a:cubicBezTo>
                  <a:pt x="3373691" y="6666962"/>
                  <a:pt x="3389358" y="6656218"/>
                  <a:pt x="3409950" y="6642341"/>
                </a:cubicBezTo>
                <a:close/>
                <a:moveTo>
                  <a:pt x="559762" y="4650298"/>
                </a:moveTo>
                <a:cubicBezTo>
                  <a:pt x="539618" y="4619410"/>
                  <a:pt x="522607" y="4592999"/>
                  <a:pt x="502463" y="4562111"/>
                </a:cubicBezTo>
                <a:cubicBezTo>
                  <a:pt x="483662" y="4598819"/>
                  <a:pt x="470232" y="4625678"/>
                  <a:pt x="457698" y="4650298"/>
                </a:cubicBezTo>
                <a:cubicBezTo>
                  <a:pt x="490824" y="4650298"/>
                  <a:pt x="519474" y="4650298"/>
                  <a:pt x="559762" y="4650298"/>
                </a:cubicBezTo>
                <a:close/>
                <a:moveTo>
                  <a:pt x="3968170" y="305406"/>
                </a:moveTo>
                <a:cubicBezTo>
                  <a:pt x="4006668" y="302272"/>
                  <a:pt x="4039794" y="299586"/>
                  <a:pt x="4072473" y="296453"/>
                </a:cubicBezTo>
                <a:cubicBezTo>
                  <a:pt x="4061729" y="257507"/>
                  <a:pt x="4029050" y="264670"/>
                  <a:pt x="4003982" y="267356"/>
                </a:cubicBezTo>
                <a:cubicBezTo>
                  <a:pt x="3987867" y="269594"/>
                  <a:pt x="3962350" y="278995"/>
                  <a:pt x="3968170" y="305406"/>
                </a:cubicBezTo>
                <a:close/>
                <a:moveTo>
                  <a:pt x="3890279" y="237811"/>
                </a:moveTo>
                <a:cubicBezTo>
                  <a:pt x="3889831" y="235125"/>
                  <a:pt x="3889384" y="232439"/>
                  <a:pt x="3888936" y="229753"/>
                </a:cubicBezTo>
                <a:cubicBezTo>
                  <a:pt x="3865658" y="231991"/>
                  <a:pt x="3841933" y="233782"/>
                  <a:pt x="3818655" y="236020"/>
                </a:cubicBezTo>
                <a:cubicBezTo>
                  <a:pt x="3819102" y="240049"/>
                  <a:pt x="3819550" y="244525"/>
                  <a:pt x="3819998" y="248554"/>
                </a:cubicBezTo>
                <a:cubicBezTo>
                  <a:pt x="3829846" y="245868"/>
                  <a:pt x="3839694" y="243630"/>
                  <a:pt x="3848647" y="241392"/>
                </a:cubicBezTo>
                <a:cubicBezTo>
                  <a:pt x="3857153" y="254821"/>
                  <a:pt x="3864315" y="266013"/>
                  <a:pt x="3870135" y="275413"/>
                </a:cubicBezTo>
                <a:cubicBezTo>
                  <a:pt x="3890279" y="274070"/>
                  <a:pt x="3907290" y="272727"/>
                  <a:pt x="3924300" y="271384"/>
                </a:cubicBezTo>
                <a:cubicBezTo>
                  <a:pt x="3924748" y="268251"/>
                  <a:pt x="3925196" y="265117"/>
                  <a:pt x="3925643" y="261984"/>
                </a:cubicBezTo>
                <a:cubicBezTo>
                  <a:pt x="3908632" y="258403"/>
                  <a:pt x="3892070" y="254374"/>
                  <a:pt x="3870582" y="249897"/>
                </a:cubicBezTo>
                <a:cubicBezTo>
                  <a:pt x="3879088" y="244525"/>
                  <a:pt x="3884460" y="241392"/>
                  <a:pt x="3890279" y="237811"/>
                </a:cubicBezTo>
                <a:close/>
                <a:moveTo>
                  <a:pt x="3888936" y="159024"/>
                </a:moveTo>
                <a:cubicBezTo>
                  <a:pt x="3910423" y="174692"/>
                  <a:pt x="3922957" y="190360"/>
                  <a:pt x="3936835" y="191255"/>
                </a:cubicBezTo>
                <a:cubicBezTo>
                  <a:pt x="3946683" y="192150"/>
                  <a:pt x="3957874" y="172454"/>
                  <a:pt x="3968170" y="161710"/>
                </a:cubicBezTo>
                <a:cubicBezTo>
                  <a:pt x="3965932" y="158129"/>
                  <a:pt x="3963694" y="154548"/>
                  <a:pt x="3961455" y="150519"/>
                </a:cubicBezTo>
                <a:cubicBezTo>
                  <a:pt x="3941311" y="153205"/>
                  <a:pt x="3921167" y="155443"/>
                  <a:pt x="3888936" y="159024"/>
                </a:cubicBezTo>
                <a:close/>
                <a:moveTo>
                  <a:pt x="6440541" y="3442090"/>
                </a:moveTo>
                <a:cubicBezTo>
                  <a:pt x="6497393" y="3429109"/>
                  <a:pt x="6498736" y="3424632"/>
                  <a:pt x="6475011" y="3365095"/>
                </a:cubicBezTo>
                <a:cubicBezTo>
                  <a:pt x="6463820" y="3390163"/>
                  <a:pt x="6453971" y="3412098"/>
                  <a:pt x="6440541" y="3442090"/>
                </a:cubicBezTo>
                <a:close/>
                <a:moveTo>
                  <a:pt x="2942604" y="6614139"/>
                </a:moveTo>
                <a:cubicBezTo>
                  <a:pt x="2943499" y="6608768"/>
                  <a:pt x="2944842" y="6603396"/>
                  <a:pt x="2945737" y="6598024"/>
                </a:cubicBezTo>
                <a:cubicBezTo>
                  <a:pt x="2927384" y="6567136"/>
                  <a:pt x="2905449" y="6579223"/>
                  <a:pt x="2883962" y="6594443"/>
                </a:cubicBezTo>
                <a:cubicBezTo>
                  <a:pt x="2883514" y="6598920"/>
                  <a:pt x="2883066" y="6602948"/>
                  <a:pt x="2882619" y="6607424"/>
                </a:cubicBezTo>
                <a:cubicBezTo>
                  <a:pt x="2902763" y="6609663"/>
                  <a:pt x="2922459" y="6611901"/>
                  <a:pt x="2942604" y="6614139"/>
                </a:cubicBezTo>
                <a:close/>
                <a:moveTo>
                  <a:pt x="3935044" y="261984"/>
                </a:moveTo>
                <a:cubicBezTo>
                  <a:pt x="3936835" y="264222"/>
                  <a:pt x="3939073" y="266460"/>
                  <a:pt x="3940863" y="268251"/>
                </a:cubicBezTo>
                <a:cubicBezTo>
                  <a:pt x="3955636" y="265117"/>
                  <a:pt x="3969961" y="261984"/>
                  <a:pt x="3986524" y="258403"/>
                </a:cubicBezTo>
                <a:cubicBezTo>
                  <a:pt x="3987419" y="247659"/>
                  <a:pt x="3987867" y="236915"/>
                  <a:pt x="3989209" y="217666"/>
                </a:cubicBezTo>
                <a:cubicBezTo>
                  <a:pt x="3966827" y="235572"/>
                  <a:pt x="3951159" y="249002"/>
                  <a:pt x="3935044" y="261984"/>
                </a:cubicBezTo>
                <a:close/>
                <a:moveTo>
                  <a:pt x="4024126" y="420900"/>
                </a:moveTo>
                <a:cubicBezTo>
                  <a:pt x="4001296" y="410604"/>
                  <a:pt x="3990553" y="401651"/>
                  <a:pt x="3979809" y="401651"/>
                </a:cubicBezTo>
                <a:cubicBezTo>
                  <a:pt x="3948473" y="401651"/>
                  <a:pt x="3952055" y="422690"/>
                  <a:pt x="3969065" y="433881"/>
                </a:cubicBezTo>
                <a:cubicBezTo>
                  <a:pt x="3978466" y="439701"/>
                  <a:pt x="3999506" y="427167"/>
                  <a:pt x="4024126" y="42090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48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5083469" y="1543676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09B68E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超参搜索空间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4938622" y="627882"/>
            <a:ext cx="4894494" cy="121730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 err="1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LightGBM</a:t>
            </a:r>
            <a:r>
              <a:rPr kumimoji="1" lang="zh-CN" altLang="en-US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：轻量梯度提升机</a:t>
            </a:r>
            <a:endParaRPr kumimoji="1" lang="en-US" altLang="zh-CN" sz="1600" dirty="0">
              <a:ln w="12700">
                <a:noFill/>
              </a:ln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文本分析：</a:t>
            </a:r>
            <a:r>
              <a:rPr kumimoji="1" lang="en-US" altLang="zh-CN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MiniLM-L6-V2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1600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超参选择：</a:t>
            </a:r>
            <a:r>
              <a:rPr kumimoji="1" lang="en-US" altLang="zh-CN" sz="1600" dirty="0" err="1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Optuna</a:t>
            </a:r>
            <a:endParaRPr kumimoji="1" lang="en-US" altLang="zh-CN" sz="1600" dirty="0">
              <a:ln w="12700">
                <a:noFill/>
              </a:ln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4837289" y="182671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5116222" y="131363"/>
            <a:ext cx="48791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455C19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模型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4870042" y="411016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790049" y="38542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模型选择</a:t>
            </a:r>
          </a:p>
        </p:txBody>
      </p:sp>
      <p:sp>
        <p:nvSpPr>
          <p:cNvPr id="15" name="标题 1"/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11835F6-2D7E-A34F-634A-9967F631A41F}"/>
              </a:ext>
            </a:extLst>
          </p:cNvPr>
          <p:cNvSpPr txBox="1"/>
          <p:nvPr/>
        </p:nvSpPr>
        <p:spPr>
          <a:xfrm>
            <a:off x="197489" y="4502925"/>
            <a:ext cx="11577888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因变量：每平方米房价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自变量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面积信息：建筑面积、套内面积、建筑面积</a:t>
            </a: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/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套内面积，建筑面积区间（</a:t>
            </a: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motivated by 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双贤），建筑面积平方，建筑面积对数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房屋信息：室、厅、厨、卫、房间；配备电梯、梯户比例；房屋用途、房屋年限、产权所属、装修情况、所在楼层、别墅类型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地理信息：城市、区域、板块、小区；小区容积率*建筑面积、小区绿化率*建筑面积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交易信息：多手房、交易月份、交易年份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240D8675-382C-C6B5-BE26-81295893D499}"/>
              </a:ext>
            </a:extLst>
          </p:cNvPr>
          <p:cNvSpPr txBox="1"/>
          <p:nvPr/>
        </p:nvSpPr>
        <p:spPr>
          <a:xfrm>
            <a:off x="606426" y="4028078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455C19">
                    <a:alpha val="100000"/>
                  </a:srgb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变量</a:t>
            </a:r>
            <a:endParaRPr kumimoji="1" lang="zh-CN" altLang="en-US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1D2E1C99-6A88-6699-F97B-42836EAD3088}"/>
              </a:ext>
            </a:extLst>
          </p:cNvPr>
          <p:cNvSpPr txBox="1"/>
          <p:nvPr/>
        </p:nvSpPr>
        <p:spPr>
          <a:xfrm>
            <a:off x="360246" y="4299640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2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8CED2C1E-19AA-5349-1A1B-8A18891AE2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458099"/>
              </p:ext>
            </p:extLst>
          </p:nvPr>
        </p:nvGraphicFramePr>
        <p:xfrm>
          <a:off x="5336074" y="2204352"/>
          <a:ext cx="4978400" cy="2657475"/>
        </p:xfrm>
        <a:graphic>
          <a:graphicData uri="http://schemas.openxmlformats.org/drawingml/2006/table">
            <a:tbl>
              <a:tblPr/>
              <a:tblGrid>
                <a:gridCol w="1371600">
                  <a:extLst>
                    <a:ext uri="{9D8B030D-6E8A-4147-A177-3AD203B41FA5}">
                      <a16:colId xmlns:a16="http://schemas.microsoft.com/office/drawing/2014/main" val="2508290267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4122288806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921658628"/>
                    </a:ext>
                  </a:extLst>
                </a:gridCol>
                <a:gridCol w="927100">
                  <a:extLst>
                    <a:ext uri="{9D8B030D-6E8A-4147-A177-3AD203B41FA5}">
                      <a16:colId xmlns:a16="http://schemas.microsoft.com/office/drawing/2014/main" val="2332170646"/>
                    </a:ext>
                  </a:extLst>
                </a:gridCol>
              </a:tblGrid>
              <a:tr h="257175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指标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英文变量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区间下限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区间上限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9120610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决策树数量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n_estimators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500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411896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学习率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learning_rate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0.01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7551974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决策树深度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max_depth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214601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叶节点数量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num_leaves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467473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叶最少样本数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min_child_samples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152993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样本采样比例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subsample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953840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特征采样比例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colsample_bytree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898321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L1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正则化系数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reg_alpha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1.00E-08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487340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L2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正则化系数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reg_lambda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1.00E-08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0569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3DEE34-9EC0-BD35-4D2E-73AE3B85C87D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25A4B825-7383-CC92-88B7-70397017B883}"/>
              </a:ext>
            </a:extLst>
          </p:cNvPr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文本处理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A29525EC-56C9-A17D-40A5-A4497BE1E071}"/>
              </a:ext>
            </a:extLst>
          </p:cNvPr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090E9785-3B45-314F-5F11-FEE1ED88CAA4}"/>
              </a:ext>
            </a:extLst>
          </p:cNvPr>
          <p:cNvSpPr txBox="1"/>
          <p:nvPr/>
        </p:nvSpPr>
        <p:spPr>
          <a:xfrm>
            <a:off x="1057781" y="1023814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b="1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模型选择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B0A95F61-3C74-F795-F252-BA0E2113853D}"/>
              </a:ext>
            </a:extLst>
          </p:cNvPr>
          <p:cNvSpPr txBox="1"/>
          <p:nvPr/>
        </p:nvSpPr>
        <p:spPr>
          <a:xfrm>
            <a:off x="811601" y="1306848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C0AF16E-A7AD-AE3E-8E60-CD9A10639622}"/>
              </a:ext>
            </a:extLst>
          </p:cNvPr>
          <p:cNvSpPr txBox="1"/>
          <p:nvPr/>
        </p:nvSpPr>
        <p:spPr>
          <a:xfrm>
            <a:off x="541175" y="1766596"/>
            <a:ext cx="69419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Bert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：过于庞大</a:t>
            </a: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运行负荷较大。如时间、计算资源允许可采用。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MiniLM</a:t>
            </a:r>
            <a:r>
              <a:rPr lang="en-US" altLang="zh-CN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: </a:t>
            </a:r>
            <a:r>
              <a:rPr lang="zh-CN" altLang="en-US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大小合适，性能优越，可运行。</a:t>
            </a:r>
            <a:endParaRPr lang="en-US" altLang="zh-CN" dirty="0">
              <a:solidFill>
                <a:schemeClr val="accent4">
                  <a:lumMod val="50000"/>
                </a:schemeClr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TF-IDF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等传统算法：无法充分捕捉文本信息。</a:t>
            </a:r>
          </a:p>
        </p:txBody>
      </p: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EC8FD06B-5B3E-5530-570D-F168065C57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203749"/>
              </p:ext>
            </p:extLst>
          </p:nvPr>
        </p:nvGraphicFramePr>
        <p:xfrm>
          <a:off x="2272395" y="4847987"/>
          <a:ext cx="7647210" cy="986199"/>
        </p:xfrm>
        <a:graphic>
          <a:graphicData uri="http://schemas.openxmlformats.org/drawingml/2006/table">
            <a:tbl>
              <a:tblPr/>
              <a:tblGrid>
                <a:gridCol w="1274535">
                  <a:extLst>
                    <a:ext uri="{9D8B030D-6E8A-4147-A177-3AD203B41FA5}">
                      <a16:colId xmlns:a16="http://schemas.microsoft.com/office/drawing/2014/main" val="292886679"/>
                    </a:ext>
                  </a:extLst>
                </a:gridCol>
                <a:gridCol w="1274535">
                  <a:extLst>
                    <a:ext uri="{9D8B030D-6E8A-4147-A177-3AD203B41FA5}">
                      <a16:colId xmlns:a16="http://schemas.microsoft.com/office/drawing/2014/main" val="2289962399"/>
                    </a:ext>
                  </a:extLst>
                </a:gridCol>
                <a:gridCol w="1274535">
                  <a:extLst>
                    <a:ext uri="{9D8B030D-6E8A-4147-A177-3AD203B41FA5}">
                      <a16:colId xmlns:a16="http://schemas.microsoft.com/office/drawing/2014/main" val="3275322964"/>
                    </a:ext>
                  </a:extLst>
                </a:gridCol>
                <a:gridCol w="1274535">
                  <a:extLst>
                    <a:ext uri="{9D8B030D-6E8A-4147-A177-3AD203B41FA5}">
                      <a16:colId xmlns:a16="http://schemas.microsoft.com/office/drawing/2014/main" val="3366860578"/>
                    </a:ext>
                  </a:extLst>
                </a:gridCol>
                <a:gridCol w="1274535">
                  <a:extLst>
                    <a:ext uri="{9D8B030D-6E8A-4147-A177-3AD203B41FA5}">
                      <a16:colId xmlns:a16="http://schemas.microsoft.com/office/drawing/2014/main" val="820185843"/>
                    </a:ext>
                  </a:extLst>
                </a:gridCol>
                <a:gridCol w="1274535">
                  <a:extLst>
                    <a:ext uri="{9D8B030D-6E8A-4147-A177-3AD203B41FA5}">
                      <a16:colId xmlns:a16="http://schemas.microsoft.com/office/drawing/2014/main" val="4183921022"/>
                    </a:ext>
                  </a:extLst>
                </a:gridCol>
              </a:tblGrid>
              <a:tr h="493756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Model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In-Sample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Out-of-Sample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Cross-validation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 Hackthon-Score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Final Testing N</a:t>
                      </a:r>
                      <a:endParaRPr lang="fr-FR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7060"/>
                  </a:ext>
                </a:extLst>
              </a:tr>
              <a:tr h="396311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zh-CN" sz="1600" dirty="0">
                          <a:ln w="12700">
                            <a:noFill/>
                          </a:ln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LightGBM-demo</a:t>
                      </a:r>
                      <a:endParaRPr lang="fr-FR" sz="16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243797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271759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280048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84.7240</a:t>
                      </a:r>
                      <a:r>
                        <a:rPr lang="en-US" altLang="zh-CN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 </a:t>
                      </a: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b="0" i="0" u="none" strike="noStrike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等线" panose="02010600030101010101" pitchFamily="2" charset="-122"/>
                        </a:rPr>
                        <a:t>14022</a:t>
                      </a:r>
                      <a:endParaRPr lang="en-US" altLang="zh-CN" sz="16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4763" marR="4763" marT="4763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9849963"/>
                  </a:ext>
                </a:extLst>
              </a:tr>
            </a:tbl>
          </a:graphicData>
        </a:graphic>
      </p:graphicFrame>
      <p:sp>
        <p:nvSpPr>
          <p:cNvPr id="8" name="标题 1">
            <a:extLst>
              <a:ext uri="{FF2B5EF4-FFF2-40B4-BE49-F238E27FC236}">
                <a16:creationId xmlns:a16="http://schemas.microsoft.com/office/drawing/2014/main" id="{9CB93BEC-0511-DAE7-929F-46989A77C650}"/>
              </a:ext>
            </a:extLst>
          </p:cNvPr>
          <p:cNvSpPr txBox="1"/>
          <p:nvPr/>
        </p:nvSpPr>
        <p:spPr>
          <a:xfrm>
            <a:off x="1057781" y="2751970"/>
            <a:ext cx="4891873" cy="4634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b="1" dirty="0">
                <a:ln w="12700">
                  <a:noFill/>
                </a:ln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具体设置</a:t>
            </a:r>
            <a:endParaRPr kumimoji="1" lang="zh-CN" altLang="en-US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115B92A1-D338-589C-5F8F-F08BB4B8B614}"/>
              </a:ext>
            </a:extLst>
          </p:cNvPr>
          <p:cNvSpPr txBox="1"/>
          <p:nvPr/>
        </p:nvSpPr>
        <p:spPr>
          <a:xfrm>
            <a:off x="811601" y="3035004"/>
            <a:ext cx="137160" cy="128402"/>
          </a:xfrm>
          <a:custGeom>
            <a:avLst/>
            <a:gdLst>
              <a:gd name="connsiteX0" fmla="*/ 5789852 w 7319245"/>
              <a:gd name="connsiteY0" fmla="*/ 722057 h 6851930"/>
              <a:gd name="connsiteX1" fmla="*/ 5810486 w 7319245"/>
              <a:gd name="connsiteY1" fmla="*/ 753616 h 6851930"/>
              <a:gd name="connsiteX2" fmla="*/ 5737051 w 7319245"/>
              <a:gd name="connsiteY2" fmla="*/ 783961 h 6851930"/>
              <a:gd name="connsiteX3" fmla="*/ 5876639 w 7319245"/>
              <a:gd name="connsiteY3" fmla="*/ 833120 h 6851930"/>
              <a:gd name="connsiteX4" fmla="*/ 5924584 w 7319245"/>
              <a:gd name="connsiteY4" fmla="*/ 833727 h 6851930"/>
              <a:gd name="connsiteX5" fmla="*/ 5968281 w 7319245"/>
              <a:gd name="connsiteY5" fmla="*/ 828265 h 6851930"/>
              <a:gd name="connsiteX6" fmla="*/ 5958571 w 7319245"/>
              <a:gd name="connsiteY6" fmla="*/ 868927 h 6851930"/>
              <a:gd name="connsiteX7" fmla="*/ 6044751 w 7319245"/>
              <a:gd name="connsiteY7" fmla="*/ 878637 h 6851930"/>
              <a:gd name="connsiteX8" fmla="*/ 6070848 w 7319245"/>
              <a:gd name="connsiteY8" fmla="*/ 926583 h 6851930"/>
              <a:gd name="connsiteX9" fmla="*/ 6161883 w 7319245"/>
              <a:gd name="connsiteY9" fmla="*/ 966638 h 6851930"/>
              <a:gd name="connsiteX10" fmla="*/ 6177056 w 7319245"/>
              <a:gd name="connsiteY10" fmla="*/ 969066 h 6851930"/>
              <a:gd name="connsiteX11" fmla="*/ 6210435 w 7319245"/>
              <a:gd name="connsiteY11" fmla="*/ 1018225 h 6851930"/>
              <a:gd name="connsiteX12" fmla="*/ 6229856 w 7319245"/>
              <a:gd name="connsiteY12" fmla="*/ 1029149 h 6851930"/>
              <a:gd name="connsiteX13" fmla="*/ 6265664 w 7319245"/>
              <a:gd name="connsiteY13" fmla="*/ 1047356 h 6851930"/>
              <a:gd name="connsiteX14" fmla="*/ 6303291 w 7319245"/>
              <a:gd name="connsiteY14" fmla="*/ 1074667 h 6851930"/>
              <a:gd name="connsiteX15" fmla="*/ 6294794 w 7319245"/>
              <a:gd name="connsiteY15" fmla="*/ 1086805 h 6851930"/>
              <a:gd name="connsiteX16" fmla="*/ 6260201 w 7319245"/>
              <a:gd name="connsiteY16" fmla="*/ 1064350 h 6851930"/>
              <a:gd name="connsiteX17" fmla="*/ 6255346 w 7319245"/>
              <a:gd name="connsiteY17" fmla="*/ 1097729 h 6851930"/>
              <a:gd name="connsiteX18" fmla="*/ 6357912 w 7319245"/>
              <a:gd name="connsiteY18" fmla="*/ 1104405 h 6851930"/>
              <a:gd name="connsiteX19" fmla="*/ 6358519 w 7319245"/>
              <a:gd name="connsiteY19" fmla="*/ 1114116 h 6851930"/>
              <a:gd name="connsiteX20" fmla="*/ 6295401 w 7319245"/>
              <a:gd name="connsiteY20" fmla="*/ 1126254 h 6851930"/>
              <a:gd name="connsiteX21" fmla="*/ 6397968 w 7319245"/>
              <a:gd name="connsiteY21" fmla="*/ 1165702 h 6851930"/>
              <a:gd name="connsiteX22" fmla="*/ 6296009 w 7319245"/>
              <a:gd name="connsiteY22" fmla="*/ 1203937 h 6851930"/>
              <a:gd name="connsiteX23" fmla="*/ 6336064 w 7319245"/>
              <a:gd name="connsiteY23" fmla="*/ 1229427 h 6851930"/>
              <a:gd name="connsiteX24" fmla="*/ 6380975 w 7319245"/>
              <a:gd name="connsiteY24" fmla="*/ 1234889 h 6851930"/>
              <a:gd name="connsiteX25" fmla="*/ 6434989 w 7319245"/>
              <a:gd name="connsiteY25" fmla="*/ 1250669 h 6851930"/>
              <a:gd name="connsiteX26" fmla="*/ 6453196 w 7319245"/>
              <a:gd name="connsiteY26" fmla="*/ 1319856 h 6851930"/>
              <a:gd name="connsiteX27" fmla="*/ 6485969 w 7319245"/>
              <a:gd name="connsiteY27" fmla="*/ 1384187 h 6851930"/>
              <a:gd name="connsiteX28" fmla="*/ 6505997 w 7319245"/>
              <a:gd name="connsiteY28" fmla="*/ 1408464 h 6851930"/>
              <a:gd name="connsiteX29" fmla="*/ 6575184 w 7319245"/>
              <a:gd name="connsiteY29" fmla="*/ 1470975 h 6851930"/>
              <a:gd name="connsiteX30" fmla="*/ 6612205 w 7319245"/>
              <a:gd name="connsiteY30" fmla="*/ 1508602 h 6851930"/>
              <a:gd name="connsiteX31" fmla="*/ 6637694 w 7319245"/>
              <a:gd name="connsiteY31" fmla="*/ 1531665 h 6851930"/>
              <a:gd name="connsiteX32" fmla="*/ 6692922 w 7319245"/>
              <a:gd name="connsiteY32" fmla="*/ 1550479 h 6851930"/>
              <a:gd name="connsiteX33" fmla="*/ 6648619 w 7319245"/>
              <a:gd name="connsiteY33" fmla="*/ 1569900 h 6851930"/>
              <a:gd name="connsiteX34" fmla="*/ 6683819 w 7319245"/>
              <a:gd name="connsiteY34" fmla="*/ 1577789 h 6851930"/>
              <a:gd name="connsiteX35" fmla="*/ 6647405 w 7319245"/>
              <a:gd name="connsiteY35" fmla="*/ 1609348 h 6851930"/>
              <a:gd name="connsiteX36" fmla="*/ 6703240 w 7319245"/>
              <a:gd name="connsiteY36" fmla="*/ 1619059 h 6851930"/>
              <a:gd name="connsiteX37" fmla="*/ 6633446 w 7319245"/>
              <a:gd name="connsiteY37" fmla="*/ 1658508 h 6851930"/>
              <a:gd name="connsiteX38" fmla="*/ 6683212 w 7319245"/>
              <a:gd name="connsiteY38" fmla="*/ 1718591 h 6851930"/>
              <a:gd name="connsiteX39" fmla="*/ 6736620 w 7319245"/>
              <a:gd name="connsiteY39" fmla="*/ 1675501 h 6851930"/>
              <a:gd name="connsiteX40" fmla="*/ 6761503 w 7319245"/>
              <a:gd name="connsiteY40" fmla="*/ 1674287 h 6851930"/>
              <a:gd name="connsiteX41" fmla="*/ 6765751 w 7319245"/>
              <a:gd name="connsiteY41" fmla="*/ 1687639 h 6851930"/>
              <a:gd name="connsiteX42" fmla="*/ 6746330 w 7319245"/>
              <a:gd name="connsiteY42" fmla="*/ 1704025 h 6851930"/>
              <a:gd name="connsiteX43" fmla="*/ 6719020 w 7319245"/>
              <a:gd name="connsiteY43" fmla="*/ 1706453 h 6851930"/>
              <a:gd name="connsiteX44" fmla="*/ 6762109 w 7319245"/>
              <a:gd name="connsiteY44" fmla="*/ 1748329 h 6851930"/>
              <a:gd name="connsiteX45" fmla="*/ 6743902 w 7319245"/>
              <a:gd name="connsiteY45" fmla="*/ 1765929 h 6851930"/>
              <a:gd name="connsiteX46" fmla="*/ 6702633 w 7319245"/>
              <a:gd name="connsiteY46" fmla="*/ 1742260 h 6851930"/>
              <a:gd name="connsiteX47" fmla="*/ 6703240 w 7319245"/>
              <a:gd name="connsiteY47" fmla="*/ 1776247 h 6851930"/>
              <a:gd name="connsiteX48" fmla="*/ 6798524 w 7319245"/>
              <a:gd name="connsiteY48" fmla="*/ 1801130 h 6851930"/>
              <a:gd name="connsiteX49" fmla="*/ 6872566 w 7319245"/>
              <a:gd name="connsiteY49" fmla="*/ 1893986 h 6851930"/>
              <a:gd name="connsiteX50" fmla="*/ 6826441 w 7319245"/>
              <a:gd name="connsiteY50" fmla="*/ 1910979 h 6851930"/>
              <a:gd name="connsiteX51" fmla="*/ 6836759 w 7319245"/>
              <a:gd name="connsiteY51" fmla="*/ 1943752 h 6851930"/>
              <a:gd name="connsiteX52" fmla="*/ 6892594 w 7319245"/>
              <a:gd name="connsiteY52" fmla="*/ 1996552 h 6851930"/>
              <a:gd name="connsiteX53" fmla="*/ 6922939 w 7319245"/>
              <a:gd name="connsiteY53" fmla="*/ 2032966 h 6851930"/>
              <a:gd name="connsiteX54" fmla="*/ 6986057 w 7319245"/>
              <a:gd name="connsiteY54" fmla="*/ 2062705 h 6851930"/>
              <a:gd name="connsiteX55" fmla="*/ 6953891 w 7319245"/>
              <a:gd name="connsiteY55" fmla="*/ 2097298 h 6851930"/>
              <a:gd name="connsiteX56" fmla="*/ 6981809 w 7319245"/>
              <a:gd name="connsiteY56" fmla="*/ 2105795 h 6851930"/>
              <a:gd name="connsiteX57" fmla="*/ 7042499 w 7319245"/>
              <a:gd name="connsiteY57" fmla="*/ 2212610 h 6851930"/>
              <a:gd name="connsiteX58" fmla="*/ 7008512 w 7319245"/>
              <a:gd name="connsiteY58" fmla="*/ 2286652 h 6851930"/>
              <a:gd name="connsiteX59" fmla="*/ 7023078 w 7319245"/>
              <a:gd name="connsiteY59" fmla="*/ 2318211 h 6851930"/>
              <a:gd name="connsiteX60" fmla="*/ 7037037 w 7319245"/>
              <a:gd name="connsiteY60" fmla="*/ 2394073 h 6851930"/>
              <a:gd name="connsiteX61" fmla="*/ 7160237 w 7319245"/>
              <a:gd name="connsiteY61" fmla="*/ 2430488 h 6851930"/>
              <a:gd name="connsiteX62" fmla="*/ 7166306 w 7319245"/>
              <a:gd name="connsiteY62" fmla="*/ 2445053 h 6851930"/>
              <a:gd name="connsiteX63" fmla="*/ 7129892 w 7319245"/>
              <a:gd name="connsiteY63" fmla="*/ 2457191 h 6851930"/>
              <a:gd name="connsiteX64" fmla="*/ 7187548 w 7319245"/>
              <a:gd name="connsiteY64" fmla="*/ 2489357 h 6851930"/>
              <a:gd name="connsiteX65" fmla="*/ 7098334 w 7319245"/>
              <a:gd name="connsiteY65" fmla="*/ 2528806 h 6851930"/>
              <a:gd name="connsiteX66" fmla="*/ 7188156 w 7319245"/>
              <a:gd name="connsiteY66" fmla="*/ 2590103 h 6851930"/>
              <a:gd name="connsiteX67" fmla="*/ 7184514 w 7319245"/>
              <a:gd name="connsiteY67" fmla="*/ 2601027 h 6851930"/>
              <a:gd name="connsiteX68" fmla="*/ 7121396 w 7319245"/>
              <a:gd name="connsiteY68" fmla="*/ 2610131 h 6851930"/>
              <a:gd name="connsiteX69" fmla="*/ 7070416 w 7319245"/>
              <a:gd name="connsiteY69" fmla="*/ 2630159 h 6851930"/>
              <a:gd name="connsiteX70" fmla="*/ 7114113 w 7319245"/>
              <a:gd name="connsiteY70" fmla="*/ 2664752 h 6851930"/>
              <a:gd name="connsiteX71" fmla="*/ 7101368 w 7319245"/>
              <a:gd name="connsiteY71" fmla="*/ 2687814 h 6851930"/>
              <a:gd name="connsiteX72" fmla="*/ 7137782 w 7319245"/>
              <a:gd name="connsiteY72" fmla="*/ 2696918 h 6851930"/>
              <a:gd name="connsiteX73" fmla="*/ 7138996 w 7319245"/>
              <a:gd name="connsiteY73" fmla="*/ 2706021 h 6851930"/>
              <a:gd name="connsiteX74" fmla="*/ 7086196 w 7319245"/>
              <a:gd name="connsiteY74" fmla="*/ 2719373 h 6851930"/>
              <a:gd name="connsiteX75" fmla="*/ 7083768 w 7319245"/>
              <a:gd name="connsiteY75" fmla="*/ 2732118 h 6851930"/>
              <a:gd name="connsiteX76" fmla="*/ 7156596 w 7319245"/>
              <a:gd name="connsiteY76" fmla="*/ 2751539 h 6851930"/>
              <a:gd name="connsiteX77" fmla="*/ 7214252 w 7319245"/>
              <a:gd name="connsiteY77" fmla="*/ 2808588 h 6851930"/>
              <a:gd name="connsiteX78" fmla="*/ 7233066 w 7319245"/>
              <a:gd name="connsiteY78" fmla="*/ 2908727 h 6851930"/>
              <a:gd name="connsiteX79" fmla="*/ 7267053 w 7319245"/>
              <a:gd name="connsiteY79" fmla="*/ 2959707 h 6851930"/>
              <a:gd name="connsiteX80" fmla="*/ 7262804 w 7319245"/>
              <a:gd name="connsiteY80" fmla="*/ 2978521 h 6851930"/>
              <a:gd name="connsiteX81" fmla="*/ 7227604 w 7319245"/>
              <a:gd name="connsiteY81" fmla="*/ 2971238 h 6851930"/>
              <a:gd name="connsiteX82" fmla="*/ 7214252 w 7319245"/>
              <a:gd name="connsiteY82" fmla="*/ 3011294 h 6851930"/>
              <a:gd name="connsiteX83" fmla="*/ 7292543 w 7319245"/>
              <a:gd name="connsiteY83" fmla="*/ 3037390 h 6851930"/>
              <a:gd name="connsiteX84" fmla="*/ 7250666 w 7319245"/>
              <a:gd name="connsiteY84" fmla="*/ 3090798 h 6851930"/>
              <a:gd name="connsiteX85" fmla="*/ 7298612 w 7319245"/>
              <a:gd name="connsiteY85" fmla="*/ 3138743 h 6851930"/>
              <a:gd name="connsiteX86" fmla="*/ 7225783 w 7319245"/>
              <a:gd name="connsiteY86" fmla="*/ 3178799 h 6851930"/>
              <a:gd name="connsiteX87" fmla="*/ 7253094 w 7319245"/>
              <a:gd name="connsiteY87" fmla="*/ 3237668 h 6851930"/>
              <a:gd name="connsiteX88" fmla="*/ 7258556 w 7319245"/>
              <a:gd name="connsiteY88" fmla="*/ 3303214 h 6851930"/>
              <a:gd name="connsiteX89" fmla="*/ 7260984 w 7319245"/>
              <a:gd name="connsiteY89" fmla="*/ 3397890 h 6851930"/>
              <a:gd name="connsiteX90" fmla="*/ 7288901 w 7319245"/>
              <a:gd name="connsiteY90" fmla="*/ 3469505 h 6851930"/>
              <a:gd name="connsiteX91" fmla="*/ 7322888 w 7319245"/>
              <a:gd name="connsiteY91" fmla="*/ 3516844 h 6851930"/>
              <a:gd name="connsiteX92" fmla="*/ 7286473 w 7319245"/>
              <a:gd name="connsiteY92" fmla="*/ 3579354 h 6851930"/>
              <a:gd name="connsiteX93" fmla="*/ 7309536 w 7319245"/>
              <a:gd name="connsiteY93" fmla="*/ 3641865 h 6851930"/>
              <a:gd name="connsiteX94" fmla="*/ 7263411 w 7319245"/>
              <a:gd name="connsiteY94" fmla="*/ 3691024 h 6851930"/>
              <a:gd name="connsiteX95" fmla="*/ 7288901 w 7319245"/>
              <a:gd name="connsiteY95" fmla="*/ 3757177 h 6851930"/>
              <a:gd name="connsiteX96" fmla="*/ 7312571 w 7319245"/>
              <a:gd name="connsiteY96" fmla="*/ 3845785 h 6851930"/>
              <a:gd name="connsiteX97" fmla="*/ 7305287 w 7319245"/>
              <a:gd name="connsiteY97" fmla="*/ 3868240 h 6851930"/>
              <a:gd name="connsiteX98" fmla="*/ 7270087 w 7319245"/>
              <a:gd name="connsiteY98" fmla="*/ 3931358 h 6851930"/>
              <a:gd name="connsiteX99" fmla="*/ 7224570 w 7319245"/>
              <a:gd name="connsiteY99" fmla="*/ 3941068 h 6851930"/>
              <a:gd name="connsiteX100" fmla="*/ 7248846 w 7319245"/>
              <a:gd name="connsiteY100" fmla="*/ 4024214 h 6851930"/>
              <a:gd name="connsiteX101" fmla="*/ 7210004 w 7319245"/>
              <a:gd name="connsiteY101" fmla="*/ 4119498 h 6851930"/>
              <a:gd name="connsiteX102" fmla="*/ 7231852 w 7319245"/>
              <a:gd name="connsiteY102" fmla="*/ 4173512 h 6851930"/>
              <a:gd name="connsiteX103" fmla="*/ 7168734 w 7319245"/>
              <a:gd name="connsiteY103" fmla="*/ 4227527 h 6851930"/>
              <a:gd name="connsiteX104" fmla="*/ 7105009 w 7319245"/>
              <a:gd name="connsiteY104" fmla="*/ 4323417 h 6851930"/>
              <a:gd name="connsiteX105" fmla="*/ 7121396 w 7319245"/>
              <a:gd name="connsiteY105" fmla="*/ 4363473 h 6851930"/>
              <a:gd name="connsiteX106" fmla="*/ 7123217 w 7319245"/>
              <a:gd name="connsiteY106" fmla="*/ 4375611 h 6851930"/>
              <a:gd name="connsiteX107" fmla="*/ 7089230 w 7319245"/>
              <a:gd name="connsiteY107" fmla="*/ 4426591 h 6851930"/>
              <a:gd name="connsiteX108" fmla="*/ 7116541 w 7319245"/>
              <a:gd name="connsiteY108" fmla="*/ 4446012 h 6851930"/>
              <a:gd name="connsiteX109" fmla="*/ 7118362 w 7319245"/>
              <a:gd name="connsiteY109" fmla="*/ 4471502 h 6851930"/>
              <a:gd name="connsiteX110" fmla="*/ 7090444 w 7319245"/>
              <a:gd name="connsiteY110" fmla="*/ 4515199 h 6851930"/>
              <a:gd name="connsiteX111" fmla="*/ 7043712 w 7319245"/>
              <a:gd name="connsiteY111" fmla="*/ 4566178 h 6851930"/>
              <a:gd name="connsiteX112" fmla="*/ 7052209 w 7319245"/>
              <a:gd name="connsiteY112" fmla="*/ 4570427 h 6851930"/>
              <a:gd name="connsiteX113" fmla="*/ 7009119 w 7319245"/>
              <a:gd name="connsiteY113" fmla="*/ 4628689 h 6851930"/>
              <a:gd name="connsiteX114" fmla="*/ 6959960 w 7319245"/>
              <a:gd name="connsiteY114" fmla="*/ 4685738 h 6851930"/>
              <a:gd name="connsiteX115" fmla="*/ 6984236 w 7319245"/>
              <a:gd name="connsiteY115" fmla="*/ 4705159 h 6851930"/>
              <a:gd name="connsiteX116" fmla="*/ 6979988 w 7319245"/>
              <a:gd name="connsiteY116" fmla="*/ 4713049 h 6851930"/>
              <a:gd name="connsiteX117" fmla="*/ 6942967 w 7319245"/>
              <a:gd name="connsiteY117" fmla="*/ 4708194 h 6851930"/>
              <a:gd name="connsiteX118" fmla="*/ 6874386 w 7319245"/>
              <a:gd name="connsiteY118" fmla="*/ 4827753 h 6851930"/>
              <a:gd name="connsiteX119" fmla="*/ 6909587 w 7319245"/>
              <a:gd name="connsiteY119" fmla="*/ 4827753 h 6851930"/>
              <a:gd name="connsiteX120" fmla="*/ 6860428 w 7319245"/>
              <a:gd name="connsiteY120" fmla="*/ 4863560 h 6851930"/>
              <a:gd name="connsiteX121" fmla="*/ 6842828 w 7319245"/>
              <a:gd name="connsiteY121" fmla="*/ 4916361 h 6851930"/>
              <a:gd name="connsiteX122" fmla="*/ 6810055 w 7319245"/>
              <a:gd name="connsiteY122" fmla="*/ 5006790 h 6851930"/>
              <a:gd name="connsiteX123" fmla="*/ 6808234 w 7319245"/>
              <a:gd name="connsiteY123" fmla="*/ 5070514 h 6851930"/>
              <a:gd name="connsiteX124" fmla="*/ 6760896 w 7319245"/>
              <a:gd name="connsiteY124" fmla="*/ 5117246 h 6851930"/>
              <a:gd name="connsiteX125" fmla="*/ 6683212 w 7319245"/>
              <a:gd name="connsiteY125" fmla="*/ 5144556 h 6851930"/>
              <a:gd name="connsiteX126" fmla="*/ 6722661 w 7319245"/>
              <a:gd name="connsiteY126" fmla="*/ 5169440 h 6851930"/>
              <a:gd name="connsiteX127" fmla="*/ 6632840 w 7319245"/>
              <a:gd name="connsiteY127" fmla="*/ 5339372 h 6851930"/>
              <a:gd name="connsiteX128" fmla="*/ 6501748 w 7319245"/>
              <a:gd name="connsiteY128" fmla="*/ 5424945 h 6851930"/>
              <a:gd name="connsiteX129" fmla="*/ 6546052 w 7319245"/>
              <a:gd name="connsiteY129" fmla="*/ 5454077 h 6851930"/>
              <a:gd name="connsiteX130" fmla="*/ 6442879 w 7319245"/>
              <a:gd name="connsiteY130" fmla="*/ 5512340 h 6851930"/>
              <a:gd name="connsiteX131" fmla="*/ 6401002 w 7319245"/>
              <a:gd name="connsiteY131" fmla="*/ 5554823 h 6851930"/>
              <a:gd name="connsiteX132" fmla="*/ 6374298 w 7319245"/>
              <a:gd name="connsiteY132" fmla="*/ 5574244 h 6851930"/>
              <a:gd name="connsiteX133" fmla="*/ 6309967 w 7319245"/>
              <a:gd name="connsiteY133" fmla="*/ 5662245 h 6851930"/>
              <a:gd name="connsiteX134" fmla="*/ 6255346 w 7319245"/>
              <a:gd name="connsiteY134" fmla="*/ 5707762 h 6851930"/>
              <a:gd name="connsiteX135" fmla="*/ 6235318 w 7319245"/>
              <a:gd name="connsiteY135" fmla="*/ 5737500 h 6851930"/>
              <a:gd name="connsiteX136" fmla="*/ 6095124 w 7319245"/>
              <a:gd name="connsiteY136" fmla="*/ 5830963 h 6851930"/>
              <a:gd name="connsiteX137" fmla="*/ 6070848 w 7319245"/>
              <a:gd name="connsiteY137" fmla="*/ 5823074 h 6851930"/>
              <a:gd name="connsiteX138" fmla="*/ 6063565 w 7319245"/>
              <a:gd name="connsiteY138" fmla="*/ 5869805 h 6851930"/>
              <a:gd name="connsiteX139" fmla="*/ 6024723 w 7319245"/>
              <a:gd name="connsiteY139" fmla="*/ 5815791 h 6851930"/>
              <a:gd name="connsiteX140" fmla="*/ 6018047 w 7319245"/>
              <a:gd name="connsiteY140" fmla="*/ 5848563 h 6851930"/>
              <a:gd name="connsiteX141" fmla="*/ 5970101 w 7319245"/>
              <a:gd name="connsiteY141" fmla="*/ 5909254 h 6851930"/>
              <a:gd name="connsiteX142" fmla="*/ 5886956 w 7319245"/>
              <a:gd name="connsiteY142" fmla="*/ 5955378 h 6851930"/>
              <a:gd name="connsiteX143" fmla="*/ 5911232 w 7319245"/>
              <a:gd name="connsiteY143" fmla="*/ 5977227 h 6851930"/>
              <a:gd name="connsiteX144" fmla="*/ 5655726 w 7319245"/>
              <a:gd name="connsiteY144" fmla="*/ 6093752 h 6851930"/>
              <a:gd name="connsiteX145" fmla="*/ 5642374 w 7319245"/>
              <a:gd name="connsiteY145" fmla="*/ 6166581 h 6851930"/>
              <a:gd name="connsiteX146" fmla="*/ 5525849 w 7319245"/>
              <a:gd name="connsiteY146" fmla="*/ 6238195 h 6851930"/>
              <a:gd name="connsiteX147" fmla="*/ 5386868 w 7319245"/>
              <a:gd name="connsiteY147" fmla="*/ 6300099 h 6851930"/>
              <a:gd name="connsiteX148" fmla="*/ 5267915 w 7319245"/>
              <a:gd name="connsiteY148" fmla="*/ 6374141 h 6851930"/>
              <a:gd name="connsiteX149" fmla="*/ 5264274 w 7319245"/>
              <a:gd name="connsiteY149" fmla="*/ 6340155 h 6851930"/>
              <a:gd name="connsiteX150" fmla="*/ 5188411 w 7319245"/>
              <a:gd name="connsiteY150" fmla="*/ 6382638 h 6851930"/>
              <a:gd name="connsiteX151" fmla="*/ 5188411 w 7319245"/>
              <a:gd name="connsiteY151" fmla="*/ 6434224 h 6851930"/>
              <a:gd name="connsiteX152" fmla="*/ 5112548 w 7319245"/>
              <a:gd name="connsiteY152" fmla="*/ 6420873 h 6851930"/>
              <a:gd name="connsiteX153" fmla="*/ 5096769 w 7319245"/>
              <a:gd name="connsiteY153" fmla="*/ 6426942 h 6851930"/>
              <a:gd name="connsiteX154" fmla="*/ 5118010 w 7319245"/>
              <a:gd name="connsiteY154" fmla="*/ 6457894 h 6851930"/>
              <a:gd name="connsiteX155" fmla="*/ 5044575 w 7319245"/>
              <a:gd name="connsiteY155" fmla="*/ 6435439 h 6851930"/>
              <a:gd name="connsiteX156" fmla="*/ 5015444 w 7319245"/>
              <a:gd name="connsiteY156" fmla="*/ 6457894 h 6851930"/>
              <a:gd name="connsiteX157" fmla="*/ 4977209 w 7319245"/>
              <a:gd name="connsiteY157" fmla="*/ 6445149 h 6851930"/>
              <a:gd name="connsiteX158" fmla="*/ 4946864 w 7319245"/>
              <a:gd name="connsiteY158" fmla="*/ 6485204 h 6851930"/>
              <a:gd name="connsiteX159" fmla="*/ 4904987 w 7319245"/>
              <a:gd name="connsiteY159" fmla="*/ 6500984 h 6851930"/>
              <a:gd name="connsiteX160" fmla="*/ 4861897 w 7319245"/>
              <a:gd name="connsiteY160" fmla="*/ 6515550 h 6851930"/>
              <a:gd name="connsiteX161" fmla="*/ 4794531 w 7319245"/>
              <a:gd name="connsiteY161" fmla="*/ 6538005 h 6851930"/>
              <a:gd name="connsiteX162" fmla="*/ 4788462 w 7319245"/>
              <a:gd name="connsiteY162" fmla="*/ 6501591 h 6851930"/>
              <a:gd name="connsiteX163" fmla="*/ 4779966 w 7319245"/>
              <a:gd name="connsiteY163" fmla="*/ 6499770 h 6851930"/>
              <a:gd name="connsiteX164" fmla="*/ 4769041 w 7319245"/>
              <a:gd name="connsiteY164" fmla="*/ 6530115 h 6851930"/>
              <a:gd name="connsiteX165" fmla="*/ 4738696 w 7319245"/>
              <a:gd name="connsiteY165" fmla="*/ 6496129 h 6851930"/>
              <a:gd name="connsiteX166" fmla="*/ 4736268 w 7319245"/>
              <a:gd name="connsiteY166" fmla="*/ 6517977 h 6851930"/>
              <a:gd name="connsiteX167" fmla="*/ 4672544 w 7319245"/>
              <a:gd name="connsiteY167" fmla="*/ 6539826 h 6851930"/>
              <a:gd name="connsiteX168" fmla="*/ 4661013 w 7319245"/>
              <a:gd name="connsiteY168" fmla="*/ 6598695 h 6851930"/>
              <a:gd name="connsiteX169" fmla="*/ 4573012 w 7319245"/>
              <a:gd name="connsiteY169" fmla="*/ 6571384 h 6851930"/>
              <a:gd name="connsiteX170" fmla="*/ 4560874 w 7319245"/>
              <a:gd name="connsiteY170" fmla="*/ 6611440 h 6851930"/>
              <a:gd name="connsiteX171" fmla="*/ 4472266 w 7319245"/>
              <a:gd name="connsiteY171" fmla="*/ 6611440 h 6851930"/>
              <a:gd name="connsiteX172" fmla="*/ 4472873 w 7319245"/>
              <a:gd name="connsiteY172" fmla="*/ 6614475 h 6851930"/>
              <a:gd name="connsiteX173" fmla="*/ 4419465 w 7319245"/>
              <a:gd name="connsiteY173" fmla="*/ 6622971 h 6851930"/>
              <a:gd name="connsiteX174" fmla="*/ 4402472 w 7319245"/>
              <a:gd name="connsiteY174" fmla="*/ 6628433 h 6851930"/>
              <a:gd name="connsiteX175" fmla="*/ 4353313 w 7319245"/>
              <a:gd name="connsiteY175" fmla="*/ 6643606 h 6851930"/>
              <a:gd name="connsiteX176" fmla="*/ 4284733 w 7319245"/>
              <a:gd name="connsiteY176" fmla="*/ 6656351 h 6851930"/>
              <a:gd name="connsiteX177" fmla="*/ 4233146 w 7319245"/>
              <a:gd name="connsiteY177" fmla="*/ 6633289 h 6851930"/>
              <a:gd name="connsiteX178" fmla="*/ 4248319 w 7319245"/>
              <a:gd name="connsiteY178" fmla="*/ 6670917 h 6851930"/>
              <a:gd name="connsiteX179" fmla="*/ 4023158 w 7319245"/>
              <a:gd name="connsiteY179" fmla="*/ 6740104 h 6851930"/>
              <a:gd name="connsiteX180" fmla="*/ 4018303 w 7319245"/>
              <a:gd name="connsiteY180" fmla="*/ 6761345 h 6851930"/>
              <a:gd name="connsiteX181" fmla="*/ 3958826 w 7319245"/>
              <a:gd name="connsiteY181" fmla="*/ 6766201 h 6851930"/>
              <a:gd name="connsiteX182" fmla="*/ 3871432 w 7319245"/>
              <a:gd name="connsiteY182" fmla="*/ 6753455 h 6851930"/>
              <a:gd name="connsiteX183" fmla="*/ 3838660 w 7319245"/>
              <a:gd name="connsiteY183" fmla="*/ 6752848 h 6851930"/>
              <a:gd name="connsiteX184" fmla="*/ 3641416 w 7319245"/>
              <a:gd name="connsiteY184" fmla="*/ 6793511 h 6851930"/>
              <a:gd name="connsiteX185" fmla="*/ 3603788 w 7319245"/>
              <a:gd name="connsiteY185" fmla="*/ 6815966 h 6851930"/>
              <a:gd name="connsiteX186" fmla="*/ 3540670 w 7319245"/>
              <a:gd name="connsiteY186" fmla="*/ 6819001 h 6851930"/>
              <a:gd name="connsiteX187" fmla="*/ 3512753 w 7319245"/>
              <a:gd name="connsiteY187" fmla="*/ 6854202 h 6851930"/>
              <a:gd name="connsiteX188" fmla="*/ 3413828 w 7319245"/>
              <a:gd name="connsiteY188" fmla="*/ 6831139 h 6851930"/>
              <a:gd name="connsiteX189" fmla="*/ 3419897 w 7319245"/>
              <a:gd name="connsiteY189" fmla="*/ 6798973 h 6851930"/>
              <a:gd name="connsiteX190" fmla="*/ 3368310 w 7319245"/>
              <a:gd name="connsiteY190" fmla="*/ 6783800 h 6851930"/>
              <a:gd name="connsiteX191" fmla="*/ 3371345 w 7319245"/>
              <a:gd name="connsiteY191" fmla="*/ 6810504 h 6851930"/>
              <a:gd name="connsiteX192" fmla="*/ 3178349 w 7319245"/>
              <a:gd name="connsiteY192" fmla="*/ 6795938 h 6851930"/>
              <a:gd name="connsiteX193" fmla="*/ 3062431 w 7319245"/>
              <a:gd name="connsiteY193" fmla="*/ 6768021 h 6851930"/>
              <a:gd name="connsiteX194" fmla="*/ 3002348 w 7319245"/>
              <a:gd name="connsiteY194" fmla="*/ 6748600 h 6851930"/>
              <a:gd name="connsiteX195" fmla="*/ 2966540 w 7319245"/>
              <a:gd name="connsiteY195" fmla="*/ 6741317 h 6851930"/>
              <a:gd name="connsiteX196" fmla="*/ 2870650 w 7319245"/>
              <a:gd name="connsiteY196" fmla="*/ 6710365 h 6851930"/>
              <a:gd name="connsiteX197" fmla="*/ 2860939 w 7319245"/>
              <a:gd name="connsiteY197" fmla="*/ 6704903 h 6851930"/>
              <a:gd name="connsiteX198" fmla="*/ 2777794 w 7319245"/>
              <a:gd name="connsiteY198" fmla="*/ 6659993 h 6851930"/>
              <a:gd name="connsiteX199" fmla="*/ 2769904 w 7319245"/>
              <a:gd name="connsiteY199" fmla="*/ 6624185 h 6851930"/>
              <a:gd name="connsiteX200" fmla="*/ 2741379 w 7319245"/>
              <a:gd name="connsiteY200" fmla="*/ 6624185 h 6851930"/>
              <a:gd name="connsiteX201" fmla="*/ 2697075 w 7319245"/>
              <a:gd name="connsiteY201" fmla="*/ 6614475 h 6851930"/>
              <a:gd name="connsiteX202" fmla="*/ 2568412 w 7319245"/>
              <a:gd name="connsiteY202" fmla="*/ 6521619 h 6851930"/>
              <a:gd name="connsiteX203" fmla="*/ 2398479 w 7319245"/>
              <a:gd name="connsiteY203" fmla="*/ 6386887 h 6851930"/>
              <a:gd name="connsiteX204" fmla="*/ 2308658 w 7319245"/>
              <a:gd name="connsiteY204" fmla="*/ 6340155 h 6851930"/>
              <a:gd name="connsiteX205" fmla="*/ 2224298 w 7319245"/>
              <a:gd name="connsiteY205" fmla="*/ 6261257 h 6851930"/>
              <a:gd name="connsiteX206" fmla="*/ 2099276 w 7319245"/>
              <a:gd name="connsiteY206" fmla="*/ 6199353 h 6851930"/>
              <a:gd name="connsiteX207" fmla="*/ 2073786 w 7319245"/>
              <a:gd name="connsiteY207" fmla="*/ 6193284 h 6851930"/>
              <a:gd name="connsiteX208" fmla="*/ 1973648 w 7319245"/>
              <a:gd name="connsiteY208" fmla="*/ 6155049 h 6851930"/>
              <a:gd name="connsiteX209" fmla="*/ 1923274 w 7319245"/>
              <a:gd name="connsiteY209" fmla="*/ 6083435 h 6851930"/>
              <a:gd name="connsiteX210" fmla="*/ 1877150 w 7319245"/>
              <a:gd name="connsiteY210" fmla="*/ 6005751 h 6851930"/>
              <a:gd name="connsiteX211" fmla="*/ 1746059 w 7319245"/>
              <a:gd name="connsiteY211" fmla="*/ 5927461 h 6851930"/>
              <a:gd name="connsiteX212" fmla="*/ 1728459 w 7319245"/>
              <a:gd name="connsiteY212" fmla="*/ 5912895 h 6851930"/>
              <a:gd name="connsiteX213" fmla="*/ 1652596 w 7319245"/>
              <a:gd name="connsiteY213" fmla="*/ 5808508 h 6851930"/>
              <a:gd name="connsiteX214" fmla="*/ 1645313 w 7319245"/>
              <a:gd name="connsiteY214" fmla="*/ 5794549 h 6851930"/>
              <a:gd name="connsiteX215" fmla="*/ 1638637 w 7319245"/>
              <a:gd name="connsiteY215" fmla="*/ 5734466 h 6851930"/>
              <a:gd name="connsiteX216" fmla="*/ 1483877 w 7319245"/>
              <a:gd name="connsiteY216" fmla="*/ 5685914 h 6851930"/>
              <a:gd name="connsiteX217" fmla="*/ 1486305 w 7319245"/>
              <a:gd name="connsiteY217" fmla="*/ 5711404 h 6851930"/>
              <a:gd name="connsiteX218" fmla="*/ 1170715 w 7319245"/>
              <a:gd name="connsiteY218" fmla="*/ 5602768 h 6851930"/>
              <a:gd name="connsiteX219" fmla="*/ 1201060 w 7319245"/>
              <a:gd name="connsiteY219" fmla="*/ 5579706 h 6851930"/>
              <a:gd name="connsiteX220" fmla="*/ 1089997 w 7319245"/>
              <a:gd name="connsiteY220" fmla="*/ 5514160 h 6851930"/>
              <a:gd name="connsiteX221" fmla="*/ 1075432 w 7319245"/>
              <a:gd name="connsiteY221" fmla="*/ 5502022 h 6851930"/>
              <a:gd name="connsiteX222" fmla="*/ 1008065 w 7319245"/>
              <a:gd name="connsiteY222" fmla="*/ 5466215 h 6851930"/>
              <a:gd name="connsiteX223" fmla="*/ 993500 w 7319245"/>
              <a:gd name="connsiteY223" fmla="*/ 5463787 h 6851930"/>
              <a:gd name="connsiteX224" fmla="*/ 1005031 w 7319245"/>
              <a:gd name="connsiteY224" fmla="*/ 5441939 h 6851930"/>
              <a:gd name="connsiteX225" fmla="*/ 944947 w 7319245"/>
              <a:gd name="connsiteY225" fmla="*/ 5275648 h 6851930"/>
              <a:gd name="connsiteX226" fmla="*/ 875761 w 7319245"/>
              <a:gd name="connsiteY226" fmla="*/ 5298710 h 6851930"/>
              <a:gd name="connsiteX227" fmla="*/ 856947 w 7319245"/>
              <a:gd name="connsiteY227" fmla="*/ 5240447 h 6851930"/>
              <a:gd name="connsiteX228" fmla="*/ 751345 w 7319245"/>
              <a:gd name="connsiteY228" fmla="*/ 5131205 h 6851930"/>
              <a:gd name="connsiteX229" fmla="*/ 778656 w 7319245"/>
              <a:gd name="connsiteY229" fmla="*/ 5057769 h 6851930"/>
              <a:gd name="connsiteX230" fmla="*/ 670021 w 7319245"/>
              <a:gd name="connsiteY230" fmla="*/ 5014072 h 6851930"/>
              <a:gd name="connsiteX231" fmla="*/ 723428 w 7319245"/>
              <a:gd name="connsiteY231" fmla="*/ 4965520 h 6851930"/>
              <a:gd name="connsiteX232" fmla="*/ 637248 w 7319245"/>
              <a:gd name="connsiteY232" fmla="*/ 4935175 h 6851930"/>
              <a:gd name="connsiteX233" fmla="*/ 633606 w 7319245"/>
              <a:gd name="connsiteY233" fmla="*/ 4944886 h 6851930"/>
              <a:gd name="connsiteX234" fmla="*/ 579592 w 7319245"/>
              <a:gd name="connsiteY234" fmla="*/ 4864774 h 6851930"/>
              <a:gd name="connsiteX235" fmla="*/ 599620 w 7319245"/>
              <a:gd name="connsiteY235" fmla="*/ 4790125 h 6851930"/>
              <a:gd name="connsiteX236" fmla="*/ 571702 w 7319245"/>
              <a:gd name="connsiteY236" fmla="*/ 4751891 h 6851930"/>
              <a:gd name="connsiteX237" fmla="*/ 526792 w 7319245"/>
              <a:gd name="connsiteY237" fmla="*/ 4678455 h 6851930"/>
              <a:gd name="connsiteX238" fmla="*/ 452749 w 7319245"/>
              <a:gd name="connsiteY238" fmla="*/ 4679062 h 6851930"/>
              <a:gd name="connsiteX239" fmla="*/ 396307 w 7319245"/>
              <a:gd name="connsiteY239" fmla="*/ 4651752 h 6851930"/>
              <a:gd name="connsiteX240" fmla="*/ 430901 w 7319245"/>
              <a:gd name="connsiteY240" fmla="*/ 4671172 h 6851930"/>
              <a:gd name="connsiteX241" fmla="*/ 360500 w 7319245"/>
              <a:gd name="connsiteY241" fmla="*/ 4611696 h 6851930"/>
              <a:gd name="connsiteX242" fmla="*/ 359893 w 7319245"/>
              <a:gd name="connsiteY242" fmla="*/ 4598344 h 6851930"/>
              <a:gd name="connsiteX243" fmla="*/ 415728 w 7319245"/>
              <a:gd name="connsiteY243" fmla="*/ 4549185 h 6851930"/>
              <a:gd name="connsiteX244" fmla="*/ 370818 w 7319245"/>
              <a:gd name="connsiteY244" fmla="*/ 4520054 h 6851930"/>
              <a:gd name="connsiteX245" fmla="*/ 413301 w 7319245"/>
              <a:gd name="connsiteY245" fmla="*/ 4467860 h 6851930"/>
              <a:gd name="connsiteX246" fmla="*/ 350183 w 7319245"/>
              <a:gd name="connsiteY246" fmla="*/ 4452687 h 6851930"/>
              <a:gd name="connsiteX247" fmla="*/ 354431 w 7319245"/>
              <a:gd name="connsiteY247" fmla="*/ 4426591 h 6851930"/>
              <a:gd name="connsiteX248" fmla="*/ 322265 w 7319245"/>
              <a:gd name="connsiteY248" fmla="*/ 4422342 h 6851930"/>
              <a:gd name="connsiteX249" fmla="*/ 320445 w 7319245"/>
              <a:gd name="connsiteY249" fmla="*/ 4413239 h 6851930"/>
              <a:gd name="connsiteX250" fmla="*/ 412694 w 7319245"/>
              <a:gd name="connsiteY250" fmla="*/ 4377432 h 6851930"/>
              <a:gd name="connsiteX251" fmla="*/ 329548 w 7319245"/>
              <a:gd name="connsiteY251" fmla="*/ 4347693 h 6851930"/>
              <a:gd name="connsiteX252" fmla="*/ 350790 w 7319245"/>
              <a:gd name="connsiteY252" fmla="*/ 4332521 h 6851930"/>
              <a:gd name="connsiteX253" fmla="*/ 305272 w 7319245"/>
              <a:gd name="connsiteY253" fmla="*/ 4292465 h 6851930"/>
              <a:gd name="connsiteX254" fmla="*/ 430294 w 7319245"/>
              <a:gd name="connsiteY254" fmla="*/ 4275472 h 6851930"/>
              <a:gd name="connsiteX255" fmla="*/ 284030 w 7319245"/>
              <a:gd name="connsiteY255" fmla="*/ 4217209 h 6851930"/>
              <a:gd name="connsiteX256" fmla="*/ 235478 w 7319245"/>
              <a:gd name="connsiteY256" fmla="*/ 4171085 h 6851930"/>
              <a:gd name="connsiteX257" fmla="*/ 243975 w 7319245"/>
              <a:gd name="connsiteY257" fmla="*/ 4125567 h 6851930"/>
              <a:gd name="connsiteX258" fmla="*/ 195423 w 7319245"/>
              <a:gd name="connsiteY258" fmla="*/ 4112215 h 6851930"/>
              <a:gd name="connsiteX259" fmla="*/ 191781 w 7319245"/>
              <a:gd name="connsiteY259" fmla="*/ 4055773 h 6851930"/>
              <a:gd name="connsiteX260" fmla="*/ 181464 w 7319245"/>
              <a:gd name="connsiteY260" fmla="*/ 4055166 h 6851930"/>
              <a:gd name="connsiteX261" fmla="*/ 200885 w 7319245"/>
              <a:gd name="connsiteY261" fmla="*/ 4028462 h 6851930"/>
              <a:gd name="connsiteX262" fmla="*/ 159009 w 7319245"/>
              <a:gd name="connsiteY262" fmla="*/ 4013897 h 6851930"/>
              <a:gd name="connsiteX263" fmla="*/ 197850 w 7319245"/>
              <a:gd name="connsiteY263" fmla="*/ 3982945 h 6851930"/>
              <a:gd name="connsiteX264" fmla="*/ 152939 w 7319245"/>
              <a:gd name="connsiteY264" fmla="*/ 3922254 h 6851930"/>
              <a:gd name="connsiteX265" fmla="*/ 175395 w 7319245"/>
              <a:gd name="connsiteY265" fmla="*/ 3895551 h 6851930"/>
              <a:gd name="connsiteX266" fmla="*/ 135946 w 7319245"/>
              <a:gd name="connsiteY266" fmla="*/ 3902227 h 6851930"/>
              <a:gd name="connsiteX267" fmla="*/ 133519 w 7319245"/>
              <a:gd name="connsiteY267" fmla="*/ 3896158 h 6851930"/>
              <a:gd name="connsiteX268" fmla="*/ 196636 w 7319245"/>
              <a:gd name="connsiteY268" fmla="*/ 3862778 h 6851930"/>
              <a:gd name="connsiteX269" fmla="*/ 135339 w 7319245"/>
              <a:gd name="connsiteY269" fmla="*/ 3856709 h 6851930"/>
              <a:gd name="connsiteX270" fmla="*/ 182678 w 7319245"/>
              <a:gd name="connsiteY270" fmla="*/ 3804515 h 6851930"/>
              <a:gd name="connsiteX271" fmla="*/ 152333 w 7319245"/>
              <a:gd name="connsiteY271" fmla="*/ 3801481 h 6851930"/>
              <a:gd name="connsiteX272" fmla="*/ 151726 w 7319245"/>
              <a:gd name="connsiteY272" fmla="*/ 3794805 h 6851930"/>
              <a:gd name="connsiteX273" fmla="*/ 188747 w 7319245"/>
              <a:gd name="connsiteY273" fmla="*/ 3783274 h 6851930"/>
              <a:gd name="connsiteX274" fmla="*/ 143229 w 7319245"/>
              <a:gd name="connsiteY274" fmla="*/ 3728652 h 6851930"/>
              <a:gd name="connsiteX275" fmla="*/ 119560 w 7319245"/>
              <a:gd name="connsiteY275" fmla="*/ 3696487 h 6851930"/>
              <a:gd name="connsiteX276" fmla="*/ 109242 w 7319245"/>
              <a:gd name="connsiteY276" fmla="*/ 3675852 h 6851930"/>
              <a:gd name="connsiteX277" fmla="*/ 128056 w 7319245"/>
              <a:gd name="connsiteY277" fmla="*/ 3660679 h 6851930"/>
              <a:gd name="connsiteX278" fmla="*/ 182678 w 7319245"/>
              <a:gd name="connsiteY278" fmla="*/ 3647934 h 6851930"/>
              <a:gd name="connsiteX279" fmla="*/ 61297 w 7319245"/>
              <a:gd name="connsiteY279" fmla="*/ 3640651 h 6851930"/>
              <a:gd name="connsiteX280" fmla="*/ 101353 w 7319245"/>
              <a:gd name="connsiteY280" fmla="*/ 3604237 h 6851930"/>
              <a:gd name="connsiteX281" fmla="*/ 67366 w 7319245"/>
              <a:gd name="connsiteY281" fmla="*/ 3581175 h 6851930"/>
              <a:gd name="connsiteX282" fmla="*/ 110456 w 7319245"/>
              <a:gd name="connsiteY282" fmla="*/ 3546582 h 6851930"/>
              <a:gd name="connsiteX283" fmla="*/ 98318 w 7319245"/>
              <a:gd name="connsiteY283" fmla="*/ 3494995 h 6851930"/>
              <a:gd name="connsiteX284" fmla="*/ 66152 w 7319245"/>
              <a:gd name="connsiteY284" fmla="*/ 3511988 h 6851930"/>
              <a:gd name="connsiteX285" fmla="*/ 61904 w 7319245"/>
              <a:gd name="connsiteY285" fmla="*/ 3445229 h 6851930"/>
              <a:gd name="connsiteX286" fmla="*/ 87394 w 7319245"/>
              <a:gd name="connsiteY286" fmla="*/ 3431270 h 6851930"/>
              <a:gd name="connsiteX287" fmla="*/ 72828 w 7319245"/>
              <a:gd name="connsiteY287" fmla="*/ 3403353 h 6851930"/>
              <a:gd name="connsiteX288" fmla="*/ 133519 w 7319245"/>
              <a:gd name="connsiteY288" fmla="*/ 3394856 h 6851930"/>
              <a:gd name="connsiteX289" fmla="*/ 99532 w 7319245"/>
              <a:gd name="connsiteY289" fmla="*/ 3292290 h 6851930"/>
              <a:gd name="connsiteX290" fmla="*/ 135339 w 7319245"/>
              <a:gd name="connsiteY290" fmla="*/ 3312924 h 6851930"/>
              <a:gd name="connsiteX291" fmla="*/ 148084 w 7319245"/>
              <a:gd name="connsiteY291" fmla="*/ 3302000 h 6851930"/>
              <a:gd name="connsiteX292" fmla="*/ 165684 w 7319245"/>
              <a:gd name="connsiteY292" fmla="*/ 3294110 h 6851930"/>
              <a:gd name="connsiteX293" fmla="*/ 96498 w 7319245"/>
              <a:gd name="connsiteY293" fmla="*/ 3255268 h 6851930"/>
              <a:gd name="connsiteX294" fmla="*/ 127450 w 7319245"/>
              <a:gd name="connsiteY294" fmla="*/ 3238882 h 6851930"/>
              <a:gd name="connsiteX295" fmla="*/ 42483 w 7319245"/>
              <a:gd name="connsiteY295" fmla="*/ 3182440 h 6851930"/>
              <a:gd name="connsiteX296" fmla="*/ 13959 w 7319245"/>
              <a:gd name="connsiteY296" fmla="*/ 3156950 h 6851930"/>
              <a:gd name="connsiteX297" fmla="*/ 56442 w 7319245"/>
              <a:gd name="connsiteY297" fmla="*/ 3161198 h 6851930"/>
              <a:gd name="connsiteX298" fmla="*/ 52194 w 7319245"/>
              <a:gd name="connsiteY298" fmla="*/ 3064701 h 6851930"/>
              <a:gd name="connsiteX299" fmla="*/ 61904 w 7319245"/>
              <a:gd name="connsiteY299" fmla="*/ 3019790 h 6851930"/>
              <a:gd name="connsiteX300" fmla="*/ 3641 w 7319245"/>
              <a:gd name="connsiteY300" fmla="*/ 3019790 h 6851930"/>
              <a:gd name="connsiteX301" fmla="*/ 0 w 7319245"/>
              <a:gd name="connsiteY301" fmla="*/ 3011294 h 6851930"/>
              <a:gd name="connsiteX302" fmla="*/ 30952 w 7319245"/>
              <a:gd name="connsiteY302" fmla="*/ 2988231 h 6851930"/>
              <a:gd name="connsiteX303" fmla="*/ 72828 w 7319245"/>
              <a:gd name="connsiteY303" fmla="*/ 2876561 h 6851930"/>
              <a:gd name="connsiteX304" fmla="*/ 10317 w 7319245"/>
              <a:gd name="connsiteY304" fmla="*/ 2752146 h 6851930"/>
              <a:gd name="connsiteX305" fmla="*/ 18814 w 7319245"/>
              <a:gd name="connsiteY305" fmla="*/ 2742436 h 6851930"/>
              <a:gd name="connsiteX306" fmla="*/ 54621 w 7319245"/>
              <a:gd name="connsiteY306" fmla="*/ 2755787 h 6851930"/>
              <a:gd name="connsiteX307" fmla="*/ 117739 w 7319245"/>
              <a:gd name="connsiteY307" fmla="*/ 2741222 h 6851930"/>
              <a:gd name="connsiteX308" fmla="*/ 172967 w 7319245"/>
              <a:gd name="connsiteY308" fmla="*/ 2744256 h 6851930"/>
              <a:gd name="connsiteX309" fmla="*/ 148084 w 7319245"/>
              <a:gd name="connsiteY309" fmla="*/ 2638655 h 6851930"/>
              <a:gd name="connsiteX310" fmla="*/ 208168 w 7319245"/>
              <a:gd name="connsiteY310" fmla="*/ 2591924 h 6851930"/>
              <a:gd name="connsiteX311" fmla="*/ 146264 w 7319245"/>
              <a:gd name="connsiteY311" fmla="*/ 2501495 h 6851930"/>
              <a:gd name="connsiteX312" fmla="*/ 172967 w 7319245"/>
              <a:gd name="connsiteY312" fmla="*/ 2430488 h 6851930"/>
              <a:gd name="connsiteX313" fmla="*/ 146870 w 7319245"/>
              <a:gd name="connsiteY313" fmla="*/ 2423812 h 6851930"/>
              <a:gd name="connsiteX314" fmla="*/ 123808 w 7319245"/>
              <a:gd name="connsiteY314" fmla="*/ 2386184 h 6851930"/>
              <a:gd name="connsiteX315" fmla="*/ 131091 w 7319245"/>
              <a:gd name="connsiteY315" fmla="*/ 2323673 h 6851930"/>
              <a:gd name="connsiteX316" fmla="*/ 188747 w 7319245"/>
              <a:gd name="connsiteY316" fmla="*/ 2232031 h 6851930"/>
              <a:gd name="connsiteX317" fmla="*/ 222733 w 7319245"/>
              <a:gd name="connsiteY317" fmla="*/ 2196223 h 6851930"/>
              <a:gd name="connsiteX318" fmla="*/ 189354 w 7319245"/>
              <a:gd name="connsiteY318" fmla="*/ 2167092 h 6851930"/>
              <a:gd name="connsiteX319" fmla="*/ 296775 w 7319245"/>
              <a:gd name="connsiteY319" fmla="*/ 2134926 h 6851930"/>
              <a:gd name="connsiteX320" fmla="*/ 299810 w 7319245"/>
              <a:gd name="connsiteY320" fmla="*/ 2122181 h 6851930"/>
              <a:gd name="connsiteX321" fmla="*/ 267037 w 7319245"/>
              <a:gd name="connsiteY321" fmla="*/ 2098512 h 6851930"/>
              <a:gd name="connsiteX322" fmla="*/ 251258 w 7319245"/>
              <a:gd name="connsiteY322" fmla="*/ 2045711 h 6851930"/>
              <a:gd name="connsiteX323" fmla="*/ 332583 w 7319245"/>
              <a:gd name="connsiteY323" fmla="*/ 2009904 h 6851930"/>
              <a:gd name="connsiteX324" fmla="*/ 386597 w 7319245"/>
              <a:gd name="connsiteY324" fmla="*/ 2000801 h 6851930"/>
              <a:gd name="connsiteX325" fmla="*/ 384776 w 7319245"/>
              <a:gd name="connsiteY325" fmla="*/ 1986842 h 6851930"/>
              <a:gd name="connsiteX326" fmla="*/ 337438 w 7319245"/>
              <a:gd name="connsiteY326" fmla="*/ 1979559 h 6851930"/>
              <a:gd name="connsiteX327" fmla="*/ 379314 w 7319245"/>
              <a:gd name="connsiteY327" fmla="*/ 1934648 h 6851930"/>
              <a:gd name="connsiteX328" fmla="*/ 400556 w 7319245"/>
              <a:gd name="connsiteY328" fmla="*/ 1917048 h 6851930"/>
              <a:gd name="connsiteX329" fmla="*/ 463067 w 7319245"/>
              <a:gd name="connsiteY329" fmla="*/ 1894593 h 6851930"/>
              <a:gd name="connsiteX330" fmla="*/ 460639 w 7319245"/>
              <a:gd name="connsiteY330" fmla="*/ 1884882 h 6851930"/>
              <a:gd name="connsiteX331" fmla="*/ 418156 w 7319245"/>
              <a:gd name="connsiteY331" fmla="*/ 1880634 h 6851930"/>
              <a:gd name="connsiteX332" fmla="*/ 443646 w 7319245"/>
              <a:gd name="connsiteY332" fmla="*/ 1856965 h 6851930"/>
              <a:gd name="connsiteX333" fmla="*/ 429080 w 7319245"/>
              <a:gd name="connsiteY333" fmla="*/ 1830261 h 6851930"/>
              <a:gd name="connsiteX334" fmla="*/ 479453 w 7319245"/>
              <a:gd name="connsiteY334" fmla="*/ 1788992 h 6851930"/>
              <a:gd name="connsiteX335" fmla="*/ 493412 w 7319245"/>
              <a:gd name="connsiteY335" fmla="*/ 1796274 h 6851930"/>
              <a:gd name="connsiteX336" fmla="*/ 493412 w 7319245"/>
              <a:gd name="connsiteY336" fmla="*/ 1762895 h 6851930"/>
              <a:gd name="connsiteX337" fmla="*/ 524971 w 7319245"/>
              <a:gd name="connsiteY337" fmla="*/ 1755612 h 6851930"/>
              <a:gd name="connsiteX338" fmla="*/ 524971 w 7319245"/>
              <a:gd name="connsiteY338" fmla="*/ 1747115 h 6851930"/>
              <a:gd name="connsiteX339" fmla="*/ 495233 w 7319245"/>
              <a:gd name="connsiteY339" fmla="*/ 1742867 h 6851930"/>
              <a:gd name="connsiteX340" fmla="*/ 588089 w 7319245"/>
              <a:gd name="connsiteY340" fmla="*/ 1651225 h 6851930"/>
              <a:gd name="connsiteX341" fmla="*/ 523150 w 7319245"/>
              <a:gd name="connsiteY341" fmla="*/ 1582038 h 6851930"/>
              <a:gd name="connsiteX342" fmla="*/ 590516 w 7319245"/>
              <a:gd name="connsiteY342" fmla="*/ 1586286 h 6851930"/>
              <a:gd name="connsiteX343" fmla="*/ 560778 w 7319245"/>
              <a:gd name="connsiteY343" fmla="*/ 1549872 h 6851930"/>
              <a:gd name="connsiteX344" fmla="*/ 565026 w 7319245"/>
              <a:gd name="connsiteY344" fmla="*/ 1543196 h 6851930"/>
              <a:gd name="connsiteX345" fmla="*/ 614792 w 7319245"/>
              <a:gd name="connsiteY345" fmla="*/ 1575969 h 6851930"/>
              <a:gd name="connsiteX346" fmla="*/ 643924 w 7319245"/>
              <a:gd name="connsiteY346" fmla="*/ 1551693 h 6851930"/>
              <a:gd name="connsiteX347" fmla="*/ 583840 w 7319245"/>
              <a:gd name="connsiteY347" fmla="*/ 1504961 h 6851930"/>
              <a:gd name="connsiteX348" fmla="*/ 518902 w 7319245"/>
              <a:gd name="connsiteY348" fmla="*/ 1492823 h 6851930"/>
              <a:gd name="connsiteX349" fmla="*/ 518295 w 7319245"/>
              <a:gd name="connsiteY349" fmla="*/ 1484326 h 6851930"/>
              <a:gd name="connsiteX350" fmla="*/ 571095 w 7319245"/>
              <a:gd name="connsiteY350" fmla="*/ 1476437 h 6851930"/>
              <a:gd name="connsiteX351" fmla="*/ 577771 w 7319245"/>
              <a:gd name="connsiteY351" fmla="*/ 1453981 h 6851930"/>
              <a:gd name="connsiteX352" fmla="*/ 660310 w 7319245"/>
              <a:gd name="connsiteY352" fmla="*/ 1449126 h 6851930"/>
              <a:gd name="connsiteX353" fmla="*/ 665165 w 7319245"/>
              <a:gd name="connsiteY353" fmla="*/ 1438202 h 6851930"/>
              <a:gd name="connsiteX354" fmla="*/ 632999 w 7319245"/>
              <a:gd name="connsiteY354" fmla="*/ 1413319 h 6851930"/>
              <a:gd name="connsiteX355" fmla="*/ 725856 w 7319245"/>
              <a:gd name="connsiteY355" fmla="*/ 1372656 h 6851930"/>
              <a:gd name="connsiteX356" fmla="*/ 762270 w 7319245"/>
              <a:gd name="connsiteY356" fmla="*/ 1359911 h 6851930"/>
              <a:gd name="connsiteX357" fmla="*/ 804146 w 7319245"/>
              <a:gd name="connsiteY357" fmla="*/ 1366587 h 6851930"/>
              <a:gd name="connsiteX358" fmla="*/ 808394 w 7319245"/>
              <a:gd name="connsiteY358" fmla="*/ 1353842 h 6851930"/>
              <a:gd name="connsiteX359" fmla="*/ 744063 w 7319245"/>
              <a:gd name="connsiteY359" fmla="*/ 1313180 h 6851930"/>
              <a:gd name="connsiteX360" fmla="*/ 744063 w 7319245"/>
              <a:gd name="connsiteY360" fmla="*/ 1347773 h 6851930"/>
              <a:gd name="connsiteX361" fmla="*/ 713718 w 7319245"/>
              <a:gd name="connsiteY361" fmla="*/ 1327745 h 6851930"/>
              <a:gd name="connsiteX362" fmla="*/ 761056 w 7319245"/>
              <a:gd name="connsiteY362" fmla="*/ 1273124 h 6851930"/>
              <a:gd name="connsiteX363" fmla="*/ 851484 w 7319245"/>
              <a:gd name="connsiteY363" fmla="*/ 1274945 h 6851930"/>
              <a:gd name="connsiteX364" fmla="*/ 831457 w 7319245"/>
              <a:gd name="connsiteY364" fmla="*/ 1247027 h 6851930"/>
              <a:gd name="connsiteX365" fmla="*/ 872119 w 7319245"/>
              <a:gd name="connsiteY365" fmla="*/ 1245207 h 6851930"/>
              <a:gd name="connsiteX366" fmla="*/ 874547 w 7319245"/>
              <a:gd name="connsiteY366" fmla="*/ 1267055 h 6851930"/>
              <a:gd name="connsiteX367" fmla="*/ 866657 w 7319245"/>
              <a:gd name="connsiteY367" fmla="*/ 1316214 h 6851930"/>
              <a:gd name="connsiteX368" fmla="*/ 881830 w 7319245"/>
              <a:gd name="connsiteY368" fmla="*/ 1299828 h 6851930"/>
              <a:gd name="connsiteX369" fmla="*/ 907926 w 7319245"/>
              <a:gd name="connsiteY369" fmla="*/ 1268876 h 6851930"/>
              <a:gd name="connsiteX370" fmla="*/ 929775 w 7319245"/>
              <a:gd name="connsiteY370" fmla="*/ 1222751 h 6851930"/>
              <a:gd name="connsiteX371" fmla="*/ 930382 w 7319245"/>
              <a:gd name="connsiteY371" fmla="*/ 1165702 h 6851930"/>
              <a:gd name="connsiteX372" fmla="*/ 964975 w 7319245"/>
              <a:gd name="connsiteY372" fmla="*/ 1165702 h 6851930"/>
              <a:gd name="connsiteX373" fmla="*/ 946768 w 7319245"/>
              <a:gd name="connsiteY373" fmla="*/ 1138999 h 6851930"/>
              <a:gd name="connsiteX374" fmla="*/ 994713 w 7319245"/>
              <a:gd name="connsiteY374" fmla="*/ 1120185 h 6851930"/>
              <a:gd name="connsiteX375" fmla="*/ 943127 w 7319245"/>
              <a:gd name="connsiteY375" fmla="*/ 1103798 h 6851930"/>
              <a:gd name="connsiteX376" fmla="*/ 946768 w 7319245"/>
              <a:gd name="connsiteY376" fmla="*/ 1058888 h 6851930"/>
              <a:gd name="connsiteX377" fmla="*/ 938878 w 7319245"/>
              <a:gd name="connsiteY377" fmla="*/ 1049784 h 6851930"/>
              <a:gd name="connsiteX378" fmla="*/ 1061473 w 7319245"/>
              <a:gd name="connsiteY378" fmla="*/ 1013370 h 6851930"/>
              <a:gd name="connsiteX379" fmla="*/ 1045086 w 7319245"/>
              <a:gd name="connsiteY379" fmla="*/ 1002446 h 6851930"/>
              <a:gd name="connsiteX380" fmla="*/ 1048121 w 7319245"/>
              <a:gd name="connsiteY380" fmla="*/ 990308 h 6851930"/>
              <a:gd name="connsiteX381" fmla="*/ 1106991 w 7319245"/>
              <a:gd name="connsiteY381" fmla="*/ 1004873 h 6851930"/>
              <a:gd name="connsiteX382" fmla="*/ 1121556 w 7319245"/>
              <a:gd name="connsiteY382" fmla="*/ 958142 h 6851930"/>
              <a:gd name="connsiteX383" fmla="*/ 1225337 w 7319245"/>
              <a:gd name="connsiteY383" fmla="*/ 924155 h 6851930"/>
              <a:gd name="connsiteX384" fmla="*/ 1232012 w 7319245"/>
              <a:gd name="connsiteY384" fmla="*/ 874996 h 6851930"/>
              <a:gd name="connsiteX385" fmla="*/ 1302413 w 7319245"/>
              <a:gd name="connsiteY385" fmla="*/ 825230 h 6851930"/>
              <a:gd name="connsiteX386" fmla="*/ 1401945 w 7319245"/>
              <a:gd name="connsiteY386" fmla="*/ 764540 h 6851930"/>
              <a:gd name="connsiteX387" fmla="*/ 1373421 w 7319245"/>
              <a:gd name="connsiteY387" fmla="*/ 690498 h 6851930"/>
              <a:gd name="connsiteX388" fmla="*/ 1493587 w 7319245"/>
              <a:gd name="connsiteY388" fmla="*/ 629200 h 6851930"/>
              <a:gd name="connsiteX389" fmla="*/ 1573699 w 7319245"/>
              <a:gd name="connsiteY389" fmla="*/ 579434 h 6851930"/>
              <a:gd name="connsiteX390" fmla="*/ 1583409 w 7319245"/>
              <a:gd name="connsiteY390" fmla="*/ 575186 h 6851930"/>
              <a:gd name="connsiteX391" fmla="*/ 1709038 w 7319245"/>
              <a:gd name="connsiteY391" fmla="*/ 504179 h 6851930"/>
              <a:gd name="connsiteX392" fmla="*/ 1680513 w 7319245"/>
              <a:gd name="connsiteY392" fmla="*/ 478082 h 6851930"/>
              <a:gd name="connsiteX393" fmla="*/ 1716928 w 7319245"/>
              <a:gd name="connsiteY393" fmla="*/ 462302 h 6851930"/>
              <a:gd name="connsiteX394" fmla="*/ 1789149 w 7319245"/>
              <a:gd name="connsiteY394" fmla="*/ 430743 h 6851930"/>
              <a:gd name="connsiteX395" fmla="*/ 1817067 w 7319245"/>
              <a:gd name="connsiteY395" fmla="*/ 414357 h 6851930"/>
              <a:gd name="connsiteX396" fmla="*/ 1892323 w 7319245"/>
              <a:gd name="connsiteY396" fmla="*/ 363377 h 6851930"/>
              <a:gd name="connsiteX397" fmla="*/ 1946337 w 7319245"/>
              <a:gd name="connsiteY397" fmla="*/ 353060 h 6851930"/>
              <a:gd name="connsiteX398" fmla="*/ 2127194 w 7319245"/>
              <a:gd name="connsiteY398" fmla="*/ 320287 h 6851930"/>
              <a:gd name="connsiteX399" fmla="*/ 2127194 w 7319245"/>
              <a:gd name="connsiteY399" fmla="*/ 288728 h 6851930"/>
              <a:gd name="connsiteX400" fmla="*/ 2169070 w 7319245"/>
              <a:gd name="connsiteY400" fmla="*/ 293583 h 6851930"/>
              <a:gd name="connsiteX401" fmla="*/ 2256464 w 7319245"/>
              <a:gd name="connsiteY401" fmla="*/ 266880 h 6851930"/>
              <a:gd name="connsiteX402" fmla="*/ 2305623 w 7319245"/>
              <a:gd name="connsiteY402" fmla="*/ 184948 h 6851930"/>
              <a:gd name="connsiteX403" fmla="*/ 2395445 w 7319245"/>
              <a:gd name="connsiteY403" fmla="*/ 204976 h 6851930"/>
              <a:gd name="connsiteX404" fmla="*/ 2397872 w 7319245"/>
              <a:gd name="connsiteY404" fmla="*/ 169775 h 6851930"/>
              <a:gd name="connsiteX405" fmla="*/ 2481625 w 7319245"/>
              <a:gd name="connsiteY405" fmla="*/ 130933 h 6851930"/>
              <a:gd name="connsiteX406" fmla="*/ 2542922 w 7319245"/>
              <a:gd name="connsiteY406" fmla="*/ 138216 h 6851930"/>
              <a:gd name="connsiteX407" fmla="*/ 2659448 w 7319245"/>
              <a:gd name="connsiteY407" fmla="*/ 143678 h 6851930"/>
              <a:gd name="connsiteX408" fmla="*/ 2728634 w 7319245"/>
              <a:gd name="connsiteY408" fmla="*/ 103623 h 6851930"/>
              <a:gd name="connsiteX409" fmla="*/ 2752304 w 7319245"/>
              <a:gd name="connsiteY409" fmla="*/ 106050 h 6851930"/>
              <a:gd name="connsiteX410" fmla="*/ 2845160 w 7319245"/>
              <a:gd name="connsiteY410" fmla="*/ 93912 h 6851930"/>
              <a:gd name="connsiteX411" fmla="*/ 2969575 w 7319245"/>
              <a:gd name="connsiteY411" fmla="*/ 45967 h 6851930"/>
              <a:gd name="connsiteX412" fmla="*/ 2978678 w 7319245"/>
              <a:gd name="connsiteY412" fmla="*/ 95126 h 6851930"/>
              <a:gd name="connsiteX413" fmla="*/ 3024803 w 7319245"/>
              <a:gd name="connsiteY413" fmla="*/ 53250 h 6851930"/>
              <a:gd name="connsiteX414" fmla="*/ 3071534 w 7319245"/>
              <a:gd name="connsiteY414" fmla="*/ 24119 h 6851930"/>
              <a:gd name="connsiteX415" fmla="*/ 3150432 w 7319245"/>
              <a:gd name="connsiteY415" fmla="*/ 8339 h 6851930"/>
              <a:gd name="connsiteX416" fmla="*/ 3322185 w 7319245"/>
              <a:gd name="connsiteY416" fmla="*/ 29581 h 6851930"/>
              <a:gd name="connsiteX417" fmla="*/ 3317937 w 7319245"/>
              <a:gd name="connsiteY417" fmla="*/ 64781 h 6851930"/>
              <a:gd name="connsiteX418" fmla="*/ 3423538 w 7319245"/>
              <a:gd name="connsiteY418" fmla="*/ 449 h 6851930"/>
              <a:gd name="connsiteX419" fmla="*/ 3449028 w 7319245"/>
              <a:gd name="connsiteY419" fmla="*/ 12587 h 6851930"/>
              <a:gd name="connsiteX420" fmla="*/ 3529746 w 7319245"/>
              <a:gd name="connsiteY420" fmla="*/ 33222 h 6851930"/>
              <a:gd name="connsiteX421" fmla="*/ 3562519 w 7319245"/>
              <a:gd name="connsiteY421" fmla="*/ 26546 h 6851930"/>
              <a:gd name="connsiteX422" fmla="*/ 3535208 w 7319245"/>
              <a:gd name="connsiteY422" fmla="*/ 52036 h 6851930"/>
              <a:gd name="connsiteX423" fmla="*/ 3601968 w 7319245"/>
              <a:gd name="connsiteY423" fmla="*/ 18656 h 6851930"/>
              <a:gd name="connsiteX424" fmla="*/ 3712423 w 7319245"/>
              <a:gd name="connsiteY424" fmla="*/ 24725 h 6851930"/>
              <a:gd name="connsiteX425" fmla="*/ 3711817 w 7319245"/>
              <a:gd name="connsiteY425" fmla="*/ 16229 h 6851930"/>
              <a:gd name="connsiteX426" fmla="*/ 3793142 w 7319245"/>
              <a:gd name="connsiteY426" fmla="*/ 54464 h 6851930"/>
              <a:gd name="connsiteX427" fmla="*/ 3800424 w 7319245"/>
              <a:gd name="connsiteY427" fmla="*/ 46574 h 6851930"/>
              <a:gd name="connsiteX428" fmla="*/ 3792535 w 7319245"/>
              <a:gd name="connsiteY428" fmla="*/ 32008 h 6851930"/>
              <a:gd name="connsiteX429" fmla="*/ 4013447 w 7319245"/>
              <a:gd name="connsiteY429" fmla="*/ 58712 h 6851930"/>
              <a:gd name="connsiteX430" fmla="*/ 4004344 w 7319245"/>
              <a:gd name="connsiteY430" fmla="*/ 65995 h 6851930"/>
              <a:gd name="connsiteX431" fmla="*/ 4306581 w 7319245"/>
              <a:gd name="connsiteY431" fmla="*/ 78133 h 6851930"/>
              <a:gd name="connsiteX432" fmla="*/ 4277450 w 7319245"/>
              <a:gd name="connsiteY432" fmla="*/ 102409 h 6851930"/>
              <a:gd name="connsiteX433" fmla="*/ 4342996 w 7319245"/>
              <a:gd name="connsiteY433" fmla="*/ 160672 h 6851930"/>
              <a:gd name="connsiteX434" fmla="*/ 4372734 w 7319245"/>
              <a:gd name="connsiteY434" fmla="*/ 134575 h 6851930"/>
              <a:gd name="connsiteX435" fmla="*/ 4339961 w 7319245"/>
              <a:gd name="connsiteY435" fmla="*/ 110906 h 6851930"/>
              <a:gd name="connsiteX436" fmla="*/ 4430997 w 7319245"/>
              <a:gd name="connsiteY436" fmla="*/ 156423 h 6851930"/>
              <a:gd name="connsiteX437" fmla="*/ 4429783 w 7319245"/>
              <a:gd name="connsiteY437" fmla="*/ 155210 h 6851930"/>
              <a:gd name="connsiteX438" fmla="*/ 4434031 w 7319245"/>
              <a:gd name="connsiteY438" fmla="*/ 204369 h 6851930"/>
              <a:gd name="connsiteX439" fmla="*/ 4512322 w 7319245"/>
              <a:gd name="connsiteY439" fmla="*/ 174630 h 6851930"/>
              <a:gd name="connsiteX440" fmla="*/ 4578474 w 7319245"/>
              <a:gd name="connsiteY440" fmla="*/ 173417 h 6851930"/>
              <a:gd name="connsiteX441" fmla="*/ 4693785 w 7319245"/>
              <a:gd name="connsiteY441" fmla="*/ 193444 h 6851930"/>
              <a:gd name="connsiteX442" fmla="*/ 4691358 w 7319245"/>
              <a:gd name="connsiteY442" fmla="*/ 173417 h 6851930"/>
              <a:gd name="connsiteX443" fmla="*/ 4800600 w 7319245"/>
              <a:gd name="connsiteY443" fmla="*/ 199513 h 6851930"/>
              <a:gd name="connsiteX444" fmla="*/ 4745979 w 7319245"/>
              <a:gd name="connsiteY444" fmla="*/ 179486 h 6851930"/>
              <a:gd name="connsiteX445" fmla="*/ 4744765 w 7319245"/>
              <a:gd name="connsiteY445" fmla="*/ 212258 h 6851930"/>
              <a:gd name="connsiteX446" fmla="*/ 4622778 w 7319245"/>
              <a:gd name="connsiteY446" fmla="*/ 288121 h 6851930"/>
              <a:gd name="connsiteX447" fmla="*/ 4730807 w 7319245"/>
              <a:gd name="connsiteY447" fmla="*/ 279625 h 6851930"/>
              <a:gd name="connsiteX448" fmla="*/ 4713813 w 7319245"/>
              <a:gd name="connsiteY448" fmla="*/ 254135 h 6851930"/>
              <a:gd name="connsiteX449" fmla="*/ 4775717 w 7319245"/>
              <a:gd name="connsiteY449" fmla="*/ 233500 h 6851930"/>
              <a:gd name="connsiteX450" fmla="*/ 4715634 w 7319245"/>
              <a:gd name="connsiteY450" fmla="*/ 332425 h 6851930"/>
              <a:gd name="connsiteX451" fmla="*/ 4798779 w 7319245"/>
              <a:gd name="connsiteY451" fmla="*/ 332425 h 6851930"/>
              <a:gd name="connsiteX452" fmla="*/ 4788462 w 7319245"/>
              <a:gd name="connsiteY452" fmla="*/ 362163 h 6851930"/>
              <a:gd name="connsiteX453" fmla="*/ 4853401 w 7319245"/>
              <a:gd name="connsiteY453" fmla="*/ 382191 h 6851930"/>
              <a:gd name="connsiteX454" fmla="*/ 4880711 w 7319245"/>
              <a:gd name="connsiteY454" fmla="*/ 348205 h 6851930"/>
              <a:gd name="connsiteX455" fmla="*/ 4892849 w 7319245"/>
              <a:gd name="connsiteY455" fmla="*/ 333639 h 6851930"/>
              <a:gd name="connsiteX456" fmla="*/ 4936546 w 7319245"/>
              <a:gd name="connsiteY456" fmla="*/ 301473 h 6851930"/>
              <a:gd name="connsiteX457" fmla="*/ 5007554 w 7319245"/>
              <a:gd name="connsiteY457" fmla="*/ 311790 h 6851930"/>
              <a:gd name="connsiteX458" fmla="*/ 4996023 w 7319245"/>
              <a:gd name="connsiteY458" fmla="*/ 375515 h 6851930"/>
              <a:gd name="connsiteX459" fmla="*/ 4888601 w 7319245"/>
              <a:gd name="connsiteY459" fmla="*/ 399184 h 6851930"/>
              <a:gd name="connsiteX460" fmla="*/ 4889815 w 7319245"/>
              <a:gd name="connsiteY460" fmla="*/ 407074 h 6851930"/>
              <a:gd name="connsiteX461" fmla="*/ 4951719 w 7319245"/>
              <a:gd name="connsiteY461" fmla="*/ 405860 h 6851930"/>
              <a:gd name="connsiteX462" fmla="*/ 5023333 w 7319245"/>
              <a:gd name="connsiteY462" fmla="*/ 422854 h 6851930"/>
              <a:gd name="connsiteX463" fmla="*/ 5102231 w 7319245"/>
              <a:gd name="connsiteY463" fmla="*/ 411929 h 6851930"/>
              <a:gd name="connsiteX464" fmla="*/ 5111334 w 7319245"/>
              <a:gd name="connsiteY464" fmla="*/ 401612 h 6851930"/>
              <a:gd name="connsiteX465" fmla="*/ 5184163 w 7319245"/>
              <a:gd name="connsiteY465" fmla="*/ 412536 h 6851930"/>
              <a:gd name="connsiteX466" fmla="*/ 5105872 w 7319245"/>
              <a:gd name="connsiteY466" fmla="*/ 475654 h 6851930"/>
              <a:gd name="connsiteX467" fmla="*/ 5209046 w 7319245"/>
              <a:gd name="connsiteY467" fmla="*/ 489006 h 6851930"/>
              <a:gd name="connsiteX468" fmla="*/ 5252743 w 7319245"/>
              <a:gd name="connsiteY468" fmla="*/ 504179 h 6851930"/>
              <a:gd name="connsiteX469" fmla="*/ 5250922 w 7319245"/>
              <a:gd name="connsiteY469" fmla="*/ 515710 h 6851930"/>
              <a:gd name="connsiteX470" fmla="*/ 5277626 w 7319245"/>
              <a:gd name="connsiteY470" fmla="*/ 499930 h 6851930"/>
              <a:gd name="connsiteX471" fmla="*/ 5281874 w 7319245"/>
              <a:gd name="connsiteY471" fmla="*/ 512068 h 6851930"/>
              <a:gd name="connsiteX472" fmla="*/ 5306150 w 7319245"/>
              <a:gd name="connsiteY472" fmla="*/ 535737 h 6851930"/>
              <a:gd name="connsiteX473" fmla="*/ 5381406 w 7319245"/>
              <a:gd name="connsiteY473" fmla="*/ 540593 h 6851930"/>
              <a:gd name="connsiteX474" fmla="*/ 5355916 w 7319245"/>
              <a:gd name="connsiteY474" fmla="*/ 578828 h 6851930"/>
              <a:gd name="connsiteX475" fmla="*/ 5453627 w 7319245"/>
              <a:gd name="connsiteY475" fmla="*/ 579434 h 6851930"/>
              <a:gd name="connsiteX476" fmla="*/ 5511283 w 7319245"/>
              <a:gd name="connsiteY476" fmla="*/ 575186 h 6851930"/>
              <a:gd name="connsiteX477" fmla="*/ 5550732 w 7319245"/>
              <a:gd name="connsiteY477" fmla="*/ 579434 h 6851930"/>
              <a:gd name="connsiteX478" fmla="*/ 5587146 w 7319245"/>
              <a:gd name="connsiteY478" fmla="*/ 593393 h 6851930"/>
              <a:gd name="connsiteX479" fmla="*/ 5622346 w 7319245"/>
              <a:gd name="connsiteY479" fmla="*/ 611600 h 6851930"/>
              <a:gd name="connsiteX480" fmla="*/ 5615063 w 7319245"/>
              <a:gd name="connsiteY480" fmla="*/ 641945 h 6851930"/>
              <a:gd name="connsiteX481" fmla="*/ 5795314 w 7319245"/>
              <a:gd name="connsiteY481" fmla="*/ 662580 h 6851930"/>
              <a:gd name="connsiteX482" fmla="*/ 5868142 w 7319245"/>
              <a:gd name="connsiteY482" fmla="*/ 704456 h 6851930"/>
              <a:gd name="connsiteX483" fmla="*/ 5865715 w 7319245"/>
              <a:gd name="connsiteY483" fmla="*/ 715988 h 6851930"/>
              <a:gd name="connsiteX484" fmla="*/ 5791065 w 7319245"/>
              <a:gd name="connsiteY484" fmla="*/ 725091 h 6851930"/>
              <a:gd name="connsiteX485" fmla="*/ 5709133 w 7319245"/>
              <a:gd name="connsiteY485" fmla="*/ 712953 h 6851930"/>
              <a:gd name="connsiteX486" fmla="*/ 5737658 w 7319245"/>
              <a:gd name="connsiteY486" fmla="*/ 736622 h 6851930"/>
              <a:gd name="connsiteX487" fmla="*/ 5789852 w 7319245"/>
              <a:gd name="connsiteY487" fmla="*/ 722057 h 6851930"/>
              <a:gd name="connsiteX488" fmla="*/ 6053247 w 7319245"/>
              <a:gd name="connsiteY488" fmla="*/ 964818 h 6851930"/>
              <a:gd name="connsiteX489" fmla="*/ 6018654 w 7319245"/>
              <a:gd name="connsiteY489" fmla="*/ 912017 h 6851930"/>
              <a:gd name="connsiteX490" fmla="*/ 6001054 w 7319245"/>
              <a:gd name="connsiteY490" fmla="*/ 919907 h 6851930"/>
              <a:gd name="connsiteX491" fmla="*/ 6009550 w 7319245"/>
              <a:gd name="connsiteY491" fmla="*/ 941148 h 6851930"/>
              <a:gd name="connsiteX492" fmla="*/ 6053247 w 7319245"/>
              <a:gd name="connsiteY492" fmla="*/ 964818 h 6851930"/>
              <a:gd name="connsiteX493" fmla="*/ 2041014 w 7319245"/>
              <a:gd name="connsiteY493" fmla="*/ 6022138 h 6851930"/>
              <a:gd name="connsiteX494" fmla="*/ 1972434 w 7319245"/>
              <a:gd name="connsiteY494" fmla="*/ 5997255 h 6851930"/>
              <a:gd name="connsiteX495" fmla="*/ 2041014 w 7319245"/>
              <a:gd name="connsiteY495" fmla="*/ 6022138 h 6851930"/>
              <a:gd name="connsiteX496" fmla="*/ 5010589 w 7319245"/>
              <a:gd name="connsiteY496" fmla="*/ 434992 h 6851930"/>
              <a:gd name="connsiteX497" fmla="*/ 5070065 w 7319245"/>
              <a:gd name="connsiteY497" fmla="*/ 481723 h 6851930"/>
              <a:gd name="connsiteX498" fmla="*/ 5010589 w 7319245"/>
              <a:gd name="connsiteY498" fmla="*/ 434992 h 6851930"/>
            </a:gdLst>
            <a:ahLst/>
            <a:cxnLst/>
            <a:rect l="l" t="t" r="r" b="b"/>
            <a:pathLst>
              <a:path w="7319245" h="6851930">
                <a:moveTo>
                  <a:pt x="5789852" y="722057"/>
                </a:moveTo>
                <a:cubicBezTo>
                  <a:pt x="5797134" y="733588"/>
                  <a:pt x="5805024" y="745119"/>
                  <a:pt x="5810486" y="753616"/>
                </a:cubicBezTo>
                <a:cubicBezTo>
                  <a:pt x="5792279" y="760898"/>
                  <a:pt x="5764362" y="772430"/>
                  <a:pt x="5737051" y="783961"/>
                </a:cubicBezTo>
                <a:cubicBezTo>
                  <a:pt x="5783783" y="800954"/>
                  <a:pt x="5829907" y="818554"/>
                  <a:pt x="5876639" y="833120"/>
                </a:cubicBezTo>
                <a:cubicBezTo>
                  <a:pt x="5891204" y="837975"/>
                  <a:pt x="5908198" y="834334"/>
                  <a:pt x="5924584" y="833727"/>
                </a:cubicBezTo>
                <a:cubicBezTo>
                  <a:pt x="5937936" y="833120"/>
                  <a:pt x="5950681" y="830692"/>
                  <a:pt x="5968281" y="828265"/>
                </a:cubicBezTo>
                <a:cubicBezTo>
                  <a:pt x="5964032" y="845258"/>
                  <a:pt x="5961605" y="856182"/>
                  <a:pt x="5958571" y="868927"/>
                </a:cubicBezTo>
                <a:cubicBezTo>
                  <a:pt x="5989522" y="871962"/>
                  <a:pt x="6019261" y="868927"/>
                  <a:pt x="6044751" y="878637"/>
                </a:cubicBezTo>
                <a:cubicBezTo>
                  <a:pt x="6057496" y="883493"/>
                  <a:pt x="6062351" y="910196"/>
                  <a:pt x="6070848" y="926583"/>
                </a:cubicBezTo>
                <a:cubicBezTo>
                  <a:pt x="6098158" y="980597"/>
                  <a:pt x="6098158" y="980597"/>
                  <a:pt x="6161883" y="966638"/>
                </a:cubicBezTo>
                <a:cubicBezTo>
                  <a:pt x="6166738" y="965425"/>
                  <a:pt x="6171593" y="967852"/>
                  <a:pt x="6177056" y="969066"/>
                </a:cubicBezTo>
                <a:cubicBezTo>
                  <a:pt x="6161883" y="1011549"/>
                  <a:pt x="6161883" y="1010942"/>
                  <a:pt x="6210435" y="1018225"/>
                </a:cubicBezTo>
                <a:cubicBezTo>
                  <a:pt x="6217111" y="1019439"/>
                  <a:pt x="6223180" y="1025508"/>
                  <a:pt x="6229856" y="1029149"/>
                </a:cubicBezTo>
                <a:cubicBezTo>
                  <a:pt x="6241994" y="1035218"/>
                  <a:pt x="6254739" y="1040074"/>
                  <a:pt x="6265664" y="1047356"/>
                </a:cubicBezTo>
                <a:cubicBezTo>
                  <a:pt x="6279015" y="1055246"/>
                  <a:pt x="6291153" y="1065564"/>
                  <a:pt x="6303291" y="1074667"/>
                </a:cubicBezTo>
                <a:cubicBezTo>
                  <a:pt x="6300257" y="1078915"/>
                  <a:pt x="6297829" y="1082557"/>
                  <a:pt x="6294794" y="1086805"/>
                </a:cubicBezTo>
                <a:cubicBezTo>
                  <a:pt x="6283871" y="1079522"/>
                  <a:pt x="6272946" y="1072240"/>
                  <a:pt x="6260201" y="1064350"/>
                </a:cubicBezTo>
                <a:cubicBezTo>
                  <a:pt x="6258987" y="1073453"/>
                  <a:pt x="6257167" y="1084378"/>
                  <a:pt x="6255346" y="1097729"/>
                </a:cubicBezTo>
                <a:cubicBezTo>
                  <a:pt x="6289332" y="1100157"/>
                  <a:pt x="6323926" y="1101978"/>
                  <a:pt x="6357912" y="1104405"/>
                </a:cubicBezTo>
                <a:cubicBezTo>
                  <a:pt x="6357912" y="1107440"/>
                  <a:pt x="6358519" y="1110474"/>
                  <a:pt x="6358519" y="1114116"/>
                </a:cubicBezTo>
                <a:cubicBezTo>
                  <a:pt x="6340919" y="1117757"/>
                  <a:pt x="6323319" y="1120792"/>
                  <a:pt x="6295401" y="1126254"/>
                </a:cubicBezTo>
                <a:cubicBezTo>
                  <a:pt x="6331815" y="1154171"/>
                  <a:pt x="6379154" y="1127468"/>
                  <a:pt x="6397968" y="1165702"/>
                </a:cubicBezTo>
                <a:cubicBezTo>
                  <a:pt x="6360947" y="1179661"/>
                  <a:pt x="6325746" y="1193013"/>
                  <a:pt x="6296009" y="1203937"/>
                </a:cubicBezTo>
                <a:cubicBezTo>
                  <a:pt x="6308753" y="1212434"/>
                  <a:pt x="6321498" y="1223358"/>
                  <a:pt x="6336064" y="1229427"/>
                </a:cubicBezTo>
                <a:cubicBezTo>
                  <a:pt x="6350022" y="1234889"/>
                  <a:pt x="6370050" y="1240352"/>
                  <a:pt x="6380975" y="1234889"/>
                </a:cubicBezTo>
                <a:cubicBezTo>
                  <a:pt x="6407071" y="1220931"/>
                  <a:pt x="6425885" y="1236103"/>
                  <a:pt x="6434989" y="1250669"/>
                </a:cubicBezTo>
                <a:cubicBezTo>
                  <a:pt x="6446520" y="1269483"/>
                  <a:pt x="6468368" y="1286476"/>
                  <a:pt x="6453196" y="1319856"/>
                </a:cubicBezTo>
                <a:cubicBezTo>
                  <a:pt x="6447127" y="1333208"/>
                  <a:pt x="6473224" y="1362339"/>
                  <a:pt x="6485969" y="1384187"/>
                </a:cubicBezTo>
                <a:cubicBezTo>
                  <a:pt x="6491431" y="1393291"/>
                  <a:pt x="6499928" y="1399967"/>
                  <a:pt x="6505997" y="1408464"/>
                </a:cubicBezTo>
                <a:cubicBezTo>
                  <a:pt x="6523597" y="1435167"/>
                  <a:pt x="6537555" y="1463085"/>
                  <a:pt x="6575184" y="1470975"/>
                </a:cubicBezTo>
                <a:cubicBezTo>
                  <a:pt x="6589749" y="1474009"/>
                  <a:pt x="6600067" y="1495857"/>
                  <a:pt x="6612205" y="1508602"/>
                </a:cubicBezTo>
                <a:cubicBezTo>
                  <a:pt x="6620094" y="1517099"/>
                  <a:pt x="6627984" y="1526810"/>
                  <a:pt x="6637694" y="1531665"/>
                </a:cubicBezTo>
                <a:cubicBezTo>
                  <a:pt x="6651653" y="1538948"/>
                  <a:pt x="6668040" y="1542589"/>
                  <a:pt x="6692922" y="1550479"/>
                </a:cubicBezTo>
                <a:cubicBezTo>
                  <a:pt x="6672895" y="1558975"/>
                  <a:pt x="6662577" y="1563831"/>
                  <a:pt x="6648619" y="1569900"/>
                </a:cubicBezTo>
                <a:cubicBezTo>
                  <a:pt x="6661364" y="1572934"/>
                  <a:pt x="6670467" y="1574755"/>
                  <a:pt x="6683819" y="1577789"/>
                </a:cubicBezTo>
                <a:cubicBezTo>
                  <a:pt x="6672288" y="1588107"/>
                  <a:pt x="6663185" y="1595389"/>
                  <a:pt x="6647405" y="1609348"/>
                </a:cubicBezTo>
                <a:cubicBezTo>
                  <a:pt x="6669254" y="1612990"/>
                  <a:pt x="6683212" y="1615417"/>
                  <a:pt x="6703240" y="1619059"/>
                </a:cubicBezTo>
                <a:cubicBezTo>
                  <a:pt x="6688674" y="1656080"/>
                  <a:pt x="6648619" y="1645156"/>
                  <a:pt x="6633446" y="1658508"/>
                </a:cubicBezTo>
                <a:cubicBezTo>
                  <a:pt x="6650439" y="1679142"/>
                  <a:pt x="6667433" y="1699170"/>
                  <a:pt x="6683212" y="1718591"/>
                </a:cubicBezTo>
                <a:cubicBezTo>
                  <a:pt x="6697778" y="1706453"/>
                  <a:pt x="6715985" y="1690066"/>
                  <a:pt x="6736620" y="1675501"/>
                </a:cubicBezTo>
                <a:cubicBezTo>
                  <a:pt x="6742689" y="1671252"/>
                  <a:pt x="6753006" y="1673073"/>
                  <a:pt x="6761503" y="1674287"/>
                </a:cubicBezTo>
                <a:cubicBezTo>
                  <a:pt x="6763930" y="1674894"/>
                  <a:pt x="6767572" y="1685211"/>
                  <a:pt x="6765751" y="1687639"/>
                </a:cubicBezTo>
                <a:cubicBezTo>
                  <a:pt x="6760896" y="1694315"/>
                  <a:pt x="6753613" y="1700991"/>
                  <a:pt x="6746330" y="1704025"/>
                </a:cubicBezTo>
                <a:cubicBezTo>
                  <a:pt x="6737833" y="1707060"/>
                  <a:pt x="6727516" y="1705846"/>
                  <a:pt x="6719020" y="1706453"/>
                </a:cubicBezTo>
                <a:cubicBezTo>
                  <a:pt x="6734799" y="1721625"/>
                  <a:pt x="6748151" y="1734977"/>
                  <a:pt x="6762109" y="1748329"/>
                </a:cubicBezTo>
                <a:cubicBezTo>
                  <a:pt x="6756040" y="1754398"/>
                  <a:pt x="6747544" y="1767143"/>
                  <a:pt x="6743902" y="1765929"/>
                </a:cubicBezTo>
                <a:cubicBezTo>
                  <a:pt x="6731158" y="1761681"/>
                  <a:pt x="6720233" y="1752577"/>
                  <a:pt x="6702633" y="1742260"/>
                </a:cubicBezTo>
                <a:cubicBezTo>
                  <a:pt x="6702633" y="1753184"/>
                  <a:pt x="6697778" y="1768357"/>
                  <a:pt x="6703240" y="1776247"/>
                </a:cubicBezTo>
                <a:cubicBezTo>
                  <a:pt x="6728730" y="1812054"/>
                  <a:pt x="6766965" y="1802343"/>
                  <a:pt x="6798524" y="1801130"/>
                </a:cubicBezTo>
                <a:cubicBezTo>
                  <a:pt x="6824014" y="1833295"/>
                  <a:pt x="6848290" y="1863034"/>
                  <a:pt x="6872566" y="1893986"/>
                </a:cubicBezTo>
                <a:cubicBezTo>
                  <a:pt x="6851931" y="1900662"/>
                  <a:pt x="6836152" y="1902482"/>
                  <a:pt x="6826441" y="1910979"/>
                </a:cubicBezTo>
                <a:cubicBezTo>
                  <a:pt x="6822800" y="1914013"/>
                  <a:pt x="6828869" y="1935862"/>
                  <a:pt x="6836759" y="1943752"/>
                </a:cubicBezTo>
                <a:cubicBezTo>
                  <a:pt x="6853752" y="1962566"/>
                  <a:pt x="6878028" y="1975918"/>
                  <a:pt x="6892594" y="1996552"/>
                </a:cubicBezTo>
                <a:cubicBezTo>
                  <a:pt x="6901697" y="2009904"/>
                  <a:pt x="6941752" y="1998373"/>
                  <a:pt x="6922939" y="2032966"/>
                </a:cubicBezTo>
                <a:cubicBezTo>
                  <a:pt x="6942360" y="2042070"/>
                  <a:pt x="6961781" y="2051173"/>
                  <a:pt x="6986057" y="2062705"/>
                </a:cubicBezTo>
                <a:cubicBezTo>
                  <a:pt x="6979381" y="2069987"/>
                  <a:pt x="6967850" y="2082125"/>
                  <a:pt x="6953891" y="2097298"/>
                </a:cubicBezTo>
                <a:cubicBezTo>
                  <a:pt x="6965422" y="2100940"/>
                  <a:pt x="6973312" y="2102760"/>
                  <a:pt x="6981809" y="2105795"/>
                </a:cubicBezTo>
                <a:cubicBezTo>
                  <a:pt x="6952070" y="2163450"/>
                  <a:pt x="6988484" y="2189547"/>
                  <a:pt x="7042499" y="2212610"/>
                </a:cubicBezTo>
                <a:cubicBezTo>
                  <a:pt x="6995767" y="2228389"/>
                  <a:pt x="6988484" y="2249631"/>
                  <a:pt x="7008512" y="2286652"/>
                </a:cubicBezTo>
                <a:cubicBezTo>
                  <a:pt x="7012154" y="2293935"/>
                  <a:pt x="7020043" y="2307286"/>
                  <a:pt x="7023078" y="2318211"/>
                </a:cubicBezTo>
                <a:cubicBezTo>
                  <a:pt x="7029753" y="2341273"/>
                  <a:pt x="7032181" y="2365549"/>
                  <a:pt x="7037037" y="2394073"/>
                </a:cubicBezTo>
                <a:cubicBezTo>
                  <a:pt x="7071023" y="2404391"/>
                  <a:pt x="7115934" y="2417136"/>
                  <a:pt x="7160237" y="2430488"/>
                </a:cubicBezTo>
                <a:cubicBezTo>
                  <a:pt x="7162058" y="2435343"/>
                  <a:pt x="7163879" y="2440198"/>
                  <a:pt x="7166306" y="2445053"/>
                </a:cubicBezTo>
                <a:cubicBezTo>
                  <a:pt x="7155383" y="2448695"/>
                  <a:pt x="7145065" y="2452336"/>
                  <a:pt x="7129892" y="2457191"/>
                </a:cubicBezTo>
                <a:cubicBezTo>
                  <a:pt x="7155383" y="2471757"/>
                  <a:pt x="7171162" y="2480254"/>
                  <a:pt x="7187548" y="2489357"/>
                </a:cubicBezTo>
                <a:cubicBezTo>
                  <a:pt x="7159024" y="2502102"/>
                  <a:pt x="7131713" y="2514240"/>
                  <a:pt x="7098334" y="2528806"/>
                </a:cubicBezTo>
                <a:cubicBezTo>
                  <a:pt x="7132320" y="2551868"/>
                  <a:pt x="7160237" y="2571289"/>
                  <a:pt x="7188156" y="2590103"/>
                </a:cubicBezTo>
                <a:cubicBezTo>
                  <a:pt x="7186941" y="2593744"/>
                  <a:pt x="7185728" y="2597386"/>
                  <a:pt x="7184514" y="2601027"/>
                </a:cubicBezTo>
                <a:cubicBezTo>
                  <a:pt x="7163272" y="2604062"/>
                  <a:pt x="7142030" y="2605276"/>
                  <a:pt x="7121396" y="2610131"/>
                </a:cubicBezTo>
                <a:cubicBezTo>
                  <a:pt x="7103796" y="2614379"/>
                  <a:pt x="7087409" y="2623483"/>
                  <a:pt x="7070416" y="2630159"/>
                </a:cubicBezTo>
                <a:cubicBezTo>
                  <a:pt x="7083768" y="2641083"/>
                  <a:pt x="7097120" y="2651400"/>
                  <a:pt x="7114113" y="2664752"/>
                </a:cubicBezTo>
                <a:cubicBezTo>
                  <a:pt x="7112293" y="2667787"/>
                  <a:pt x="7107437" y="2676890"/>
                  <a:pt x="7101368" y="2687814"/>
                </a:cubicBezTo>
                <a:cubicBezTo>
                  <a:pt x="7114720" y="2691456"/>
                  <a:pt x="7126251" y="2693883"/>
                  <a:pt x="7137782" y="2696918"/>
                </a:cubicBezTo>
                <a:cubicBezTo>
                  <a:pt x="7138389" y="2699952"/>
                  <a:pt x="7138389" y="2702987"/>
                  <a:pt x="7138996" y="2706021"/>
                </a:cubicBezTo>
                <a:cubicBezTo>
                  <a:pt x="7121396" y="2710270"/>
                  <a:pt x="7103796" y="2714518"/>
                  <a:pt x="7086196" y="2719373"/>
                </a:cubicBezTo>
                <a:cubicBezTo>
                  <a:pt x="7085589" y="2723622"/>
                  <a:pt x="7084982" y="2727870"/>
                  <a:pt x="7083768" y="2732118"/>
                </a:cubicBezTo>
                <a:cubicBezTo>
                  <a:pt x="7106830" y="2738187"/>
                  <a:pt x="7129892" y="2744256"/>
                  <a:pt x="7156596" y="2751539"/>
                </a:cubicBezTo>
                <a:cubicBezTo>
                  <a:pt x="7149314" y="2785526"/>
                  <a:pt x="7183907" y="2794022"/>
                  <a:pt x="7214252" y="2808588"/>
                </a:cubicBezTo>
                <a:cubicBezTo>
                  <a:pt x="7195438" y="2846823"/>
                  <a:pt x="7203935" y="2877168"/>
                  <a:pt x="7233066" y="2908727"/>
                </a:cubicBezTo>
                <a:cubicBezTo>
                  <a:pt x="7245811" y="2922079"/>
                  <a:pt x="7246418" y="2948176"/>
                  <a:pt x="7267053" y="2959707"/>
                </a:cubicBezTo>
                <a:cubicBezTo>
                  <a:pt x="7268873" y="2960921"/>
                  <a:pt x="7263411" y="2978521"/>
                  <a:pt x="7262804" y="2978521"/>
                </a:cubicBezTo>
                <a:cubicBezTo>
                  <a:pt x="7251273" y="2977307"/>
                  <a:pt x="7239742" y="2974272"/>
                  <a:pt x="7227604" y="2971238"/>
                </a:cubicBezTo>
                <a:cubicBezTo>
                  <a:pt x="7225783" y="2977307"/>
                  <a:pt x="7220928" y="2991873"/>
                  <a:pt x="7214252" y="3011294"/>
                </a:cubicBezTo>
                <a:cubicBezTo>
                  <a:pt x="7237921" y="3019183"/>
                  <a:pt x="7260984" y="3027073"/>
                  <a:pt x="7292543" y="3037390"/>
                </a:cubicBezTo>
                <a:cubicBezTo>
                  <a:pt x="7280404" y="3052563"/>
                  <a:pt x="7269480" y="3067128"/>
                  <a:pt x="7250666" y="3090798"/>
                </a:cubicBezTo>
                <a:cubicBezTo>
                  <a:pt x="7260376" y="3100508"/>
                  <a:pt x="7279191" y="3119322"/>
                  <a:pt x="7298612" y="3138743"/>
                </a:cubicBezTo>
                <a:cubicBezTo>
                  <a:pt x="7274942" y="3152095"/>
                  <a:pt x="7254915" y="3163019"/>
                  <a:pt x="7225783" y="3178799"/>
                </a:cubicBezTo>
                <a:cubicBezTo>
                  <a:pt x="7266445" y="3193364"/>
                  <a:pt x="7277370" y="3206109"/>
                  <a:pt x="7253094" y="3237668"/>
                </a:cubicBezTo>
                <a:cubicBezTo>
                  <a:pt x="7242777" y="3250413"/>
                  <a:pt x="7250059" y="3283793"/>
                  <a:pt x="7258556" y="3303214"/>
                </a:cubicBezTo>
                <a:cubicBezTo>
                  <a:pt x="7274335" y="3340842"/>
                  <a:pt x="7274335" y="3374828"/>
                  <a:pt x="7260984" y="3397890"/>
                </a:cubicBezTo>
                <a:cubicBezTo>
                  <a:pt x="7272514" y="3427629"/>
                  <a:pt x="7278583" y="3449477"/>
                  <a:pt x="7288901" y="3469505"/>
                </a:cubicBezTo>
                <a:cubicBezTo>
                  <a:pt x="7298005" y="3486498"/>
                  <a:pt x="7311356" y="3501671"/>
                  <a:pt x="7322888" y="3516844"/>
                </a:cubicBezTo>
                <a:cubicBezTo>
                  <a:pt x="7322888" y="3544761"/>
                  <a:pt x="7270087" y="3539906"/>
                  <a:pt x="7286473" y="3579354"/>
                </a:cubicBezTo>
                <a:cubicBezTo>
                  <a:pt x="7294970" y="3599382"/>
                  <a:pt x="7259163" y="3630334"/>
                  <a:pt x="7309536" y="3641865"/>
                </a:cubicBezTo>
                <a:cubicBezTo>
                  <a:pt x="7291329" y="3661286"/>
                  <a:pt x="7277370" y="3675852"/>
                  <a:pt x="7263411" y="3691024"/>
                </a:cubicBezTo>
                <a:cubicBezTo>
                  <a:pt x="7273122" y="3713480"/>
                  <a:pt x="7321067" y="3720763"/>
                  <a:pt x="7288901" y="3757177"/>
                </a:cubicBezTo>
                <a:cubicBezTo>
                  <a:pt x="7337453" y="3775384"/>
                  <a:pt x="7280404" y="3822116"/>
                  <a:pt x="7312571" y="3845785"/>
                </a:cubicBezTo>
                <a:cubicBezTo>
                  <a:pt x="7314998" y="3847606"/>
                  <a:pt x="7308929" y="3860957"/>
                  <a:pt x="7305287" y="3868240"/>
                </a:cubicBezTo>
                <a:cubicBezTo>
                  <a:pt x="7294364" y="3889482"/>
                  <a:pt x="7285260" y="3913151"/>
                  <a:pt x="7270087" y="3931358"/>
                </a:cubicBezTo>
                <a:cubicBezTo>
                  <a:pt x="7262804" y="3939854"/>
                  <a:pt x="7243384" y="3937427"/>
                  <a:pt x="7224570" y="3941068"/>
                </a:cubicBezTo>
                <a:cubicBezTo>
                  <a:pt x="7205755" y="3971413"/>
                  <a:pt x="7199686" y="4004186"/>
                  <a:pt x="7248846" y="4024214"/>
                </a:cubicBezTo>
                <a:cubicBezTo>
                  <a:pt x="7234887" y="4056987"/>
                  <a:pt x="7217893" y="4087332"/>
                  <a:pt x="7210004" y="4119498"/>
                </a:cubicBezTo>
                <a:cubicBezTo>
                  <a:pt x="7206969" y="4132850"/>
                  <a:pt x="7222142" y="4151057"/>
                  <a:pt x="7231852" y="4173512"/>
                </a:cubicBezTo>
                <a:cubicBezTo>
                  <a:pt x="7213645" y="4189292"/>
                  <a:pt x="7191190" y="4208106"/>
                  <a:pt x="7168734" y="4227527"/>
                </a:cubicBezTo>
                <a:cubicBezTo>
                  <a:pt x="7191190" y="4258478"/>
                  <a:pt x="7186335" y="4266368"/>
                  <a:pt x="7105009" y="4323417"/>
                </a:cubicBezTo>
                <a:cubicBezTo>
                  <a:pt x="7120182" y="4332521"/>
                  <a:pt x="7149314" y="4336769"/>
                  <a:pt x="7121396" y="4363473"/>
                </a:cubicBezTo>
                <a:cubicBezTo>
                  <a:pt x="7119575" y="4365294"/>
                  <a:pt x="7121396" y="4371969"/>
                  <a:pt x="7123217" y="4375611"/>
                </a:cubicBezTo>
                <a:cubicBezTo>
                  <a:pt x="7138389" y="4405349"/>
                  <a:pt x="7128072" y="4421129"/>
                  <a:pt x="7089230" y="4426591"/>
                </a:cubicBezTo>
                <a:cubicBezTo>
                  <a:pt x="7101975" y="4435087"/>
                  <a:pt x="7112293" y="4438729"/>
                  <a:pt x="7116541" y="4446012"/>
                </a:cubicBezTo>
                <a:cubicBezTo>
                  <a:pt x="7120789" y="4452687"/>
                  <a:pt x="7121396" y="4464825"/>
                  <a:pt x="7118362" y="4471502"/>
                </a:cubicBezTo>
                <a:cubicBezTo>
                  <a:pt x="7110472" y="4486674"/>
                  <a:pt x="7094692" y="4499419"/>
                  <a:pt x="7090444" y="4515199"/>
                </a:cubicBezTo>
                <a:cubicBezTo>
                  <a:pt x="7080733" y="4549792"/>
                  <a:pt x="7078306" y="4555861"/>
                  <a:pt x="7043712" y="4566178"/>
                </a:cubicBezTo>
                <a:cubicBezTo>
                  <a:pt x="7049781" y="4569213"/>
                  <a:pt x="7055850" y="4572247"/>
                  <a:pt x="7052209" y="4570427"/>
                </a:cubicBezTo>
                <a:cubicBezTo>
                  <a:pt x="7037037" y="4591061"/>
                  <a:pt x="7024292" y="4610482"/>
                  <a:pt x="7009119" y="4628689"/>
                </a:cubicBezTo>
                <a:cubicBezTo>
                  <a:pt x="6993339" y="4648110"/>
                  <a:pt x="6975740" y="4666924"/>
                  <a:pt x="6959960" y="4685738"/>
                </a:cubicBezTo>
                <a:cubicBezTo>
                  <a:pt x="6969671" y="4693628"/>
                  <a:pt x="6976953" y="4699090"/>
                  <a:pt x="6984236" y="4705159"/>
                </a:cubicBezTo>
                <a:cubicBezTo>
                  <a:pt x="6983022" y="4707586"/>
                  <a:pt x="6981201" y="4710621"/>
                  <a:pt x="6979988" y="4713049"/>
                </a:cubicBezTo>
                <a:cubicBezTo>
                  <a:pt x="6968456" y="4711835"/>
                  <a:pt x="6956925" y="4710014"/>
                  <a:pt x="6942967" y="4708194"/>
                </a:cubicBezTo>
                <a:cubicBezTo>
                  <a:pt x="6981809" y="4784056"/>
                  <a:pt x="6903518" y="4789518"/>
                  <a:pt x="6874386" y="4827753"/>
                </a:cubicBezTo>
                <a:cubicBezTo>
                  <a:pt x="6886524" y="4827753"/>
                  <a:pt x="6897449" y="4827753"/>
                  <a:pt x="6909587" y="4827753"/>
                </a:cubicBezTo>
                <a:cubicBezTo>
                  <a:pt x="6902911" y="4854457"/>
                  <a:pt x="6902911" y="4854457"/>
                  <a:pt x="6860428" y="4863560"/>
                </a:cubicBezTo>
                <a:cubicBezTo>
                  <a:pt x="6853145" y="4883588"/>
                  <a:pt x="6837972" y="4903616"/>
                  <a:pt x="6842828" y="4916361"/>
                </a:cubicBezTo>
                <a:cubicBezTo>
                  <a:pt x="6859821" y="4959451"/>
                  <a:pt x="6824621" y="4978265"/>
                  <a:pt x="6810055" y="5006790"/>
                </a:cubicBezTo>
                <a:cubicBezTo>
                  <a:pt x="6801558" y="5023783"/>
                  <a:pt x="6808234" y="5048059"/>
                  <a:pt x="6808234" y="5070514"/>
                </a:cubicBezTo>
                <a:cubicBezTo>
                  <a:pt x="6779103" y="5075370"/>
                  <a:pt x="6743902" y="5072942"/>
                  <a:pt x="6760896" y="5117246"/>
                </a:cubicBezTo>
                <a:cubicBezTo>
                  <a:pt x="6734192" y="5128170"/>
                  <a:pt x="6695350" y="5097825"/>
                  <a:pt x="6683212" y="5144556"/>
                </a:cubicBezTo>
                <a:cubicBezTo>
                  <a:pt x="6697171" y="5153660"/>
                  <a:pt x="6709916" y="5161550"/>
                  <a:pt x="6722661" y="5169440"/>
                </a:cubicBezTo>
                <a:cubicBezTo>
                  <a:pt x="6701419" y="5232557"/>
                  <a:pt x="6622522" y="5263509"/>
                  <a:pt x="6632840" y="5339372"/>
                </a:cubicBezTo>
                <a:cubicBezTo>
                  <a:pt x="6589142" y="5365469"/>
                  <a:pt x="6533307" y="5373359"/>
                  <a:pt x="6501748" y="5424945"/>
                </a:cubicBezTo>
                <a:cubicBezTo>
                  <a:pt x="6513279" y="5432835"/>
                  <a:pt x="6524811" y="5440118"/>
                  <a:pt x="6546052" y="5454077"/>
                </a:cubicBezTo>
                <a:cubicBezTo>
                  <a:pt x="6509031" y="5474712"/>
                  <a:pt x="6478686" y="5492312"/>
                  <a:pt x="6442879" y="5512340"/>
                </a:cubicBezTo>
                <a:cubicBezTo>
                  <a:pt x="6451376" y="5535402"/>
                  <a:pt x="6440451" y="5554216"/>
                  <a:pt x="6401002" y="5554823"/>
                </a:cubicBezTo>
                <a:cubicBezTo>
                  <a:pt x="6391899" y="5554823"/>
                  <a:pt x="6379761" y="5565140"/>
                  <a:pt x="6374298" y="5574244"/>
                </a:cubicBezTo>
                <a:cubicBezTo>
                  <a:pt x="6356091" y="5604589"/>
                  <a:pt x="6300863" y="5606409"/>
                  <a:pt x="6309967" y="5662245"/>
                </a:cubicBezTo>
                <a:cubicBezTo>
                  <a:pt x="6311788" y="5673776"/>
                  <a:pt x="6274160" y="5691983"/>
                  <a:pt x="6255346" y="5707762"/>
                </a:cubicBezTo>
                <a:cubicBezTo>
                  <a:pt x="6246242" y="5715652"/>
                  <a:pt x="6238960" y="5725362"/>
                  <a:pt x="6235318" y="5737500"/>
                </a:cubicBezTo>
                <a:cubicBezTo>
                  <a:pt x="6191014" y="5767239"/>
                  <a:pt x="6146710" y="5796977"/>
                  <a:pt x="6095124" y="5830963"/>
                </a:cubicBezTo>
                <a:cubicBezTo>
                  <a:pt x="6095124" y="5830963"/>
                  <a:pt x="6084199" y="5827322"/>
                  <a:pt x="6070848" y="5823074"/>
                </a:cubicBezTo>
                <a:cubicBezTo>
                  <a:pt x="6069027" y="5835819"/>
                  <a:pt x="6067206" y="5846743"/>
                  <a:pt x="6063565" y="5869805"/>
                </a:cubicBezTo>
                <a:cubicBezTo>
                  <a:pt x="6048392" y="5849171"/>
                  <a:pt x="6039895" y="5836425"/>
                  <a:pt x="6024723" y="5815791"/>
                </a:cubicBezTo>
                <a:cubicBezTo>
                  <a:pt x="6021081" y="5832177"/>
                  <a:pt x="6017440" y="5840674"/>
                  <a:pt x="6018047" y="5848563"/>
                </a:cubicBezTo>
                <a:cubicBezTo>
                  <a:pt x="6021688" y="5898937"/>
                  <a:pt x="6019868" y="5896509"/>
                  <a:pt x="5970101" y="5909254"/>
                </a:cubicBezTo>
                <a:cubicBezTo>
                  <a:pt x="5941577" y="5916537"/>
                  <a:pt x="5916694" y="5938385"/>
                  <a:pt x="5886956" y="5955378"/>
                </a:cubicBezTo>
                <a:cubicBezTo>
                  <a:pt x="5895453" y="5963268"/>
                  <a:pt x="5902735" y="5969944"/>
                  <a:pt x="5911232" y="5977227"/>
                </a:cubicBezTo>
                <a:cubicBezTo>
                  <a:pt x="5825052" y="6016069"/>
                  <a:pt x="5740692" y="6054910"/>
                  <a:pt x="5655726" y="6093752"/>
                </a:cubicBezTo>
                <a:cubicBezTo>
                  <a:pt x="5683644" y="6120456"/>
                  <a:pt x="5659974" y="6153836"/>
                  <a:pt x="5642374" y="6166581"/>
                </a:cubicBezTo>
                <a:cubicBezTo>
                  <a:pt x="5605353" y="6192677"/>
                  <a:pt x="5582898" y="6249119"/>
                  <a:pt x="5525849" y="6238195"/>
                </a:cubicBezTo>
                <a:cubicBezTo>
                  <a:pt x="5482152" y="6275823"/>
                  <a:pt x="5434207" y="6300099"/>
                  <a:pt x="5386868" y="6300099"/>
                </a:cubicBezTo>
                <a:cubicBezTo>
                  <a:pt x="5342564" y="6328017"/>
                  <a:pt x="5305543" y="6350472"/>
                  <a:pt x="5267915" y="6374141"/>
                </a:cubicBezTo>
                <a:cubicBezTo>
                  <a:pt x="5267308" y="6368679"/>
                  <a:pt x="5265488" y="6354720"/>
                  <a:pt x="5264274" y="6340155"/>
                </a:cubicBezTo>
                <a:cubicBezTo>
                  <a:pt x="5255777" y="6381424"/>
                  <a:pt x="5232715" y="6399025"/>
                  <a:pt x="5188411" y="6382638"/>
                </a:cubicBezTo>
                <a:cubicBezTo>
                  <a:pt x="5188411" y="6400238"/>
                  <a:pt x="5188411" y="6414197"/>
                  <a:pt x="5188411" y="6434224"/>
                </a:cubicBezTo>
                <a:cubicBezTo>
                  <a:pt x="5162314" y="6429370"/>
                  <a:pt x="5137431" y="6424514"/>
                  <a:pt x="5112548" y="6420873"/>
                </a:cubicBezTo>
                <a:cubicBezTo>
                  <a:pt x="5107693" y="6420266"/>
                  <a:pt x="5101624" y="6424514"/>
                  <a:pt x="5096769" y="6426942"/>
                </a:cubicBezTo>
                <a:cubicBezTo>
                  <a:pt x="5101017" y="6433618"/>
                  <a:pt x="5105872" y="6439687"/>
                  <a:pt x="5118010" y="6457894"/>
                </a:cubicBezTo>
                <a:cubicBezTo>
                  <a:pt x="5088272" y="6448790"/>
                  <a:pt x="5067030" y="6442114"/>
                  <a:pt x="5044575" y="6435439"/>
                </a:cubicBezTo>
                <a:cubicBezTo>
                  <a:pt x="5039720" y="6439080"/>
                  <a:pt x="5029402" y="6452432"/>
                  <a:pt x="5015444" y="6457894"/>
                </a:cubicBezTo>
                <a:cubicBezTo>
                  <a:pt x="5006947" y="6460928"/>
                  <a:pt x="4994202" y="6451218"/>
                  <a:pt x="4977209" y="6445149"/>
                </a:cubicBezTo>
                <a:cubicBezTo>
                  <a:pt x="4969926" y="6455466"/>
                  <a:pt x="4960822" y="6473066"/>
                  <a:pt x="4946864" y="6485204"/>
                </a:cubicBezTo>
                <a:cubicBezTo>
                  <a:pt x="4936546" y="6494308"/>
                  <a:pt x="4919553" y="6496129"/>
                  <a:pt x="4904987" y="6500984"/>
                </a:cubicBezTo>
                <a:cubicBezTo>
                  <a:pt x="4890422" y="6505839"/>
                  <a:pt x="4875856" y="6510694"/>
                  <a:pt x="4861897" y="6515550"/>
                </a:cubicBezTo>
                <a:cubicBezTo>
                  <a:pt x="4840656" y="6522832"/>
                  <a:pt x="4818807" y="6530115"/>
                  <a:pt x="4794531" y="6538005"/>
                </a:cubicBezTo>
                <a:cubicBezTo>
                  <a:pt x="4792104" y="6521619"/>
                  <a:pt x="4790283" y="6511908"/>
                  <a:pt x="4788462" y="6501591"/>
                </a:cubicBezTo>
                <a:cubicBezTo>
                  <a:pt x="4785428" y="6500984"/>
                  <a:pt x="4783000" y="6500377"/>
                  <a:pt x="4779966" y="6499770"/>
                </a:cubicBezTo>
                <a:cubicBezTo>
                  <a:pt x="4776324" y="6510087"/>
                  <a:pt x="4772683" y="6519798"/>
                  <a:pt x="4769041" y="6530115"/>
                </a:cubicBezTo>
                <a:cubicBezTo>
                  <a:pt x="4760545" y="6521012"/>
                  <a:pt x="4752655" y="6511908"/>
                  <a:pt x="4738696" y="6496129"/>
                </a:cubicBezTo>
                <a:cubicBezTo>
                  <a:pt x="4736876" y="6513729"/>
                  <a:pt x="4736268" y="6521619"/>
                  <a:pt x="4736268" y="6517977"/>
                </a:cubicBezTo>
                <a:cubicBezTo>
                  <a:pt x="4709565" y="6526474"/>
                  <a:pt x="4685289" y="6527081"/>
                  <a:pt x="4672544" y="6539826"/>
                </a:cubicBezTo>
                <a:cubicBezTo>
                  <a:pt x="4661620" y="6550750"/>
                  <a:pt x="4664654" y="6575026"/>
                  <a:pt x="4661013" y="6598695"/>
                </a:cubicBezTo>
                <a:cubicBezTo>
                  <a:pt x="4637343" y="6592019"/>
                  <a:pt x="4599715" y="6610833"/>
                  <a:pt x="4573012" y="6571384"/>
                </a:cubicBezTo>
                <a:cubicBezTo>
                  <a:pt x="4568763" y="6585950"/>
                  <a:pt x="4565122" y="6597481"/>
                  <a:pt x="4560874" y="6611440"/>
                </a:cubicBezTo>
                <a:cubicBezTo>
                  <a:pt x="4531135" y="6611440"/>
                  <a:pt x="4502004" y="6611440"/>
                  <a:pt x="4472266" y="6611440"/>
                </a:cubicBezTo>
                <a:cubicBezTo>
                  <a:pt x="4472266" y="6612654"/>
                  <a:pt x="4472266" y="6613261"/>
                  <a:pt x="4472873" y="6614475"/>
                </a:cubicBezTo>
                <a:cubicBezTo>
                  <a:pt x="4455273" y="6617510"/>
                  <a:pt x="4437672" y="6619937"/>
                  <a:pt x="4419465" y="6622971"/>
                </a:cubicBezTo>
                <a:cubicBezTo>
                  <a:pt x="4413396" y="6624185"/>
                  <a:pt x="4407934" y="6626613"/>
                  <a:pt x="4402472" y="6628433"/>
                </a:cubicBezTo>
                <a:cubicBezTo>
                  <a:pt x="4386086" y="6633896"/>
                  <a:pt x="4369699" y="6639358"/>
                  <a:pt x="4353313" y="6643606"/>
                </a:cubicBezTo>
                <a:cubicBezTo>
                  <a:pt x="4330858" y="6649068"/>
                  <a:pt x="4307188" y="6657565"/>
                  <a:pt x="4284733" y="6656351"/>
                </a:cubicBezTo>
                <a:cubicBezTo>
                  <a:pt x="4267133" y="6655137"/>
                  <a:pt x="4250746" y="6641786"/>
                  <a:pt x="4233146" y="6633289"/>
                </a:cubicBezTo>
                <a:cubicBezTo>
                  <a:pt x="4236788" y="6641786"/>
                  <a:pt x="4240429" y="6651496"/>
                  <a:pt x="4248319" y="6670917"/>
                </a:cubicBezTo>
                <a:cubicBezTo>
                  <a:pt x="4173063" y="6693979"/>
                  <a:pt x="4100234" y="6716434"/>
                  <a:pt x="4023158" y="6740104"/>
                </a:cubicBezTo>
                <a:cubicBezTo>
                  <a:pt x="4021944" y="6743745"/>
                  <a:pt x="4020123" y="6753455"/>
                  <a:pt x="4018303" y="6761345"/>
                </a:cubicBezTo>
                <a:cubicBezTo>
                  <a:pt x="3997061" y="6763166"/>
                  <a:pt x="3977640" y="6763166"/>
                  <a:pt x="3958826" y="6766201"/>
                </a:cubicBezTo>
                <a:cubicBezTo>
                  <a:pt x="3928481" y="6771055"/>
                  <a:pt x="3898136" y="6783800"/>
                  <a:pt x="3871432" y="6753455"/>
                </a:cubicBezTo>
                <a:cubicBezTo>
                  <a:pt x="3866577" y="6747994"/>
                  <a:pt x="3846549" y="6747994"/>
                  <a:pt x="3838660" y="6752848"/>
                </a:cubicBezTo>
                <a:cubicBezTo>
                  <a:pt x="3777362" y="6791084"/>
                  <a:pt x="3712423" y="6804435"/>
                  <a:pt x="3641416" y="6793511"/>
                </a:cubicBezTo>
                <a:cubicBezTo>
                  <a:pt x="3629885" y="6791690"/>
                  <a:pt x="3612892" y="6805042"/>
                  <a:pt x="3603788" y="6815966"/>
                </a:cubicBezTo>
                <a:cubicBezTo>
                  <a:pt x="3583760" y="6840242"/>
                  <a:pt x="3565553" y="6853594"/>
                  <a:pt x="3540670" y="6819001"/>
                </a:cubicBezTo>
                <a:cubicBezTo>
                  <a:pt x="3528532" y="6834173"/>
                  <a:pt x="3520036" y="6845098"/>
                  <a:pt x="3512753" y="6854202"/>
                </a:cubicBezTo>
                <a:cubicBezTo>
                  <a:pt x="3479373" y="6846312"/>
                  <a:pt x="3447814" y="6839029"/>
                  <a:pt x="3413828" y="6831139"/>
                </a:cubicBezTo>
                <a:cubicBezTo>
                  <a:pt x="3416255" y="6819001"/>
                  <a:pt x="3418076" y="6809291"/>
                  <a:pt x="3419897" y="6798973"/>
                </a:cubicBezTo>
                <a:cubicBezTo>
                  <a:pt x="3403510" y="6794118"/>
                  <a:pt x="3387731" y="6789263"/>
                  <a:pt x="3368310" y="6783800"/>
                </a:cubicBezTo>
                <a:cubicBezTo>
                  <a:pt x="3368917" y="6792297"/>
                  <a:pt x="3370131" y="6800187"/>
                  <a:pt x="3371345" y="6810504"/>
                </a:cubicBezTo>
                <a:cubicBezTo>
                  <a:pt x="3305799" y="6818394"/>
                  <a:pt x="3240253" y="6837815"/>
                  <a:pt x="3178349" y="6795938"/>
                </a:cubicBezTo>
                <a:cubicBezTo>
                  <a:pt x="3143149" y="6771662"/>
                  <a:pt x="3106128" y="6763166"/>
                  <a:pt x="3062431" y="6768021"/>
                </a:cubicBezTo>
                <a:cubicBezTo>
                  <a:pt x="3043617" y="6770449"/>
                  <a:pt x="3022375" y="6754669"/>
                  <a:pt x="3002348" y="6748600"/>
                </a:cubicBezTo>
                <a:cubicBezTo>
                  <a:pt x="2990816" y="6744959"/>
                  <a:pt x="2978678" y="6742531"/>
                  <a:pt x="2966540" y="6741317"/>
                </a:cubicBezTo>
                <a:cubicBezTo>
                  <a:pt x="2932554" y="6737069"/>
                  <a:pt x="2890678" y="6758917"/>
                  <a:pt x="2870650" y="6710365"/>
                </a:cubicBezTo>
                <a:cubicBezTo>
                  <a:pt x="2869436" y="6707331"/>
                  <a:pt x="2863367" y="6704296"/>
                  <a:pt x="2860939" y="6704903"/>
                </a:cubicBezTo>
                <a:cubicBezTo>
                  <a:pt x="2816028" y="6722503"/>
                  <a:pt x="2804497" y="6676986"/>
                  <a:pt x="2777794" y="6659993"/>
                </a:cubicBezTo>
                <a:cubicBezTo>
                  <a:pt x="2771725" y="6655744"/>
                  <a:pt x="2772938" y="6639965"/>
                  <a:pt x="2769904" y="6624185"/>
                </a:cubicBezTo>
                <a:cubicBezTo>
                  <a:pt x="2766262" y="6624185"/>
                  <a:pt x="2753517" y="6625399"/>
                  <a:pt x="2741379" y="6624185"/>
                </a:cubicBezTo>
                <a:cubicBezTo>
                  <a:pt x="2726207" y="6622364"/>
                  <a:pt x="2703751" y="6623579"/>
                  <a:pt x="2697075" y="6614475"/>
                </a:cubicBezTo>
                <a:cubicBezTo>
                  <a:pt x="2664303" y="6569564"/>
                  <a:pt x="2604826" y="6568350"/>
                  <a:pt x="2568412" y="6521619"/>
                </a:cubicBezTo>
                <a:cubicBezTo>
                  <a:pt x="2525322" y="6465784"/>
                  <a:pt x="2459777" y="6425121"/>
                  <a:pt x="2398479" y="6386887"/>
                </a:cubicBezTo>
                <a:cubicBezTo>
                  <a:pt x="2370562" y="6369286"/>
                  <a:pt x="2338396" y="6357148"/>
                  <a:pt x="2308658" y="6340155"/>
                </a:cubicBezTo>
                <a:cubicBezTo>
                  <a:pt x="2271030" y="6318913"/>
                  <a:pt x="2256464" y="6281285"/>
                  <a:pt x="2224298" y="6261257"/>
                </a:cubicBezTo>
                <a:cubicBezTo>
                  <a:pt x="2184850" y="6236981"/>
                  <a:pt x="2141760" y="6219381"/>
                  <a:pt x="2099276" y="6199353"/>
                </a:cubicBezTo>
                <a:cubicBezTo>
                  <a:pt x="2091387" y="6195712"/>
                  <a:pt x="2076821" y="6198140"/>
                  <a:pt x="2073786" y="6193284"/>
                </a:cubicBezTo>
                <a:cubicBezTo>
                  <a:pt x="2051331" y="6152622"/>
                  <a:pt x="2010062" y="6165367"/>
                  <a:pt x="1973648" y="6155049"/>
                </a:cubicBezTo>
                <a:cubicBezTo>
                  <a:pt x="1982144" y="6114387"/>
                  <a:pt x="1957261" y="6096787"/>
                  <a:pt x="1923274" y="6083435"/>
                </a:cubicBezTo>
                <a:cubicBezTo>
                  <a:pt x="1895357" y="6072511"/>
                  <a:pt x="1872295" y="6031241"/>
                  <a:pt x="1877150" y="6005751"/>
                </a:cubicBezTo>
                <a:cubicBezTo>
                  <a:pt x="1826777" y="5991186"/>
                  <a:pt x="1777011" y="5974799"/>
                  <a:pt x="1746059" y="5927461"/>
                </a:cubicBezTo>
                <a:cubicBezTo>
                  <a:pt x="1741811" y="5921392"/>
                  <a:pt x="1735135" y="5915323"/>
                  <a:pt x="1728459" y="5912895"/>
                </a:cubicBezTo>
                <a:cubicBezTo>
                  <a:pt x="1679907" y="5894688"/>
                  <a:pt x="1664127" y="5853419"/>
                  <a:pt x="1652596" y="5808508"/>
                </a:cubicBezTo>
                <a:cubicBezTo>
                  <a:pt x="1651382" y="5803653"/>
                  <a:pt x="1648348" y="5798798"/>
                  <a:pt x="1645313" y="5794549"/>
                </a:cubicBezTo>
                <a:cubicBezTo>
                  <a:pt x="1623465" y="5765418"/>
                  <a:pt x="1623465" y="5765418"/>
                  <a:pt x="1638637" y="5734466"/>
                </a:cubicBezTo>
                <a:cubicBezTo>
                  <a:pt x="1587657" y="5718686"/>
                  <a:pt x="1536678" y="5702300"/>
                  <a:pt x="1483877" y="5685914"/>
                </a:cubicBezTo>
                <a:cubicBezTo>
                  <a:pt x="1484484" y="5688948"/>
                  <a:pt x="1485091" y="5695624"/>
                  <a:pt x="1486305" y="5711404"/>
                </a:cubicBezTo>
                <a:cubicBezTo>
                  <a:pt x="1395269" y="5631292"/>
                  <a:pt x="1283599" y="5627651"/>
                  <a:pt x="1170715" y="5602768"/>
                </a:cubicBezTo>
                <a:cubicBezTo>
                  <a:pt x="1185281" y="5591844"/>
                  <a:pt x="1195598" y="5583954"/>
                  <a:pt x="1201060" y="5579706"/>
                </a:cubicBezTo>
                <a:cubicBezTo>
                  <a:pt x="1165253" y="5558464"/>
                  <a:pt x="1127625" y="5536616"/>
                  <a:pt x="1089997" y="5514160"/>
                </a:cubicBezTo>
                <a:cubicBezTo>
                  <a:pt x="1084535" y="5511126"/>
                  <a:pt x="1075432" y="5506271"/>
                  <a:pt x="1075432" y="5502022"/>
                </a:cubicBezTo>
                <a:cubicBezTo>
                  <a:pt x="1077252" y="5443760"/>
                  <a:pt x="1039624" y="5461967"/>
                  <a:pt x="1008065" y="5466215"/>
                </a:cubicBezTo>
                <a:cubicBezTo>
                  <a:pt x="1004424" y="5466822"/>
                  <a:pt x="1000783" y="5465001"/>
                  <a:pt x="993500" y="5463787"/>
                </a:cubicBezTo>
                <a:cubicBezTo>
                  <a:pt x="998355" y="5454077"/>
                  <a:pt x="1003210" y="5446187"/>
                  <a:pt x="1005031" y="5441939"/>
                </a:cubicBezTo>
                <a:cubicBezTo>
                  <a:pt x="974686" y="5389745"/>
                  <a:pt x="915816" y="5355152"/>
                  <a:pt x="944947" y="5275648"/>
                </a:cubicBezTo>
                <a:cubicBezTo>
                  <a:pt x="920671" y="5283537"/>
                  <a:pt x="904892" y="5288999"/>
                  <a:pt x="875761" y="5298710"/>
                </a:cubicBezTo>
                <a:cubicBezTo>
                  <a:pt x="929775" y="5245909"/>
                  <a:pt x="889719" y="5244089"/>
                  <a:pt x="856947" y="5240447"/>
                </a:cubicBezTo>
                <a:cubicBezTo>
                  <a:pt x="873333" y="5212529"/>
                  <a:pt x="811429" y="5147591"/>
                  <a:pt x="751345" y="5131205"/>
                </a:cubicBezTo>
                <a:cubicBezTo>
                  <a:pt x="760449" y="5106929"/>
                  <a:pt x="769553" y="5083259"/>
                  <a:pt x="778656" y="5057769"/>
                </a:cubicBezTo>
                <a:cubicBezTo>
                  <a:pt x="745276" y="5044417"/>
                  <a:pt x="708255" y="5029245"/>
                  <a:pt x="670021" y="5014072"/>
                </a:cubicBezTo>
                <a:cubicBezTo>
                  <a:pt x="687014" y="4998900"/>
                  <a:pt x="702793" y="4983727"/>
                  <a:pt x="723428" y="4965520"/>
                </a:cubicBezTo>
                <a:cubicBezTo>
                  <a:pt x="691262" y="4953989"/>
                  <a:pt x="663952" y="4944278"/>
                  <a:pt x="637248" y="4935175"/>
                </a:cubicBezTo>
                <a:cubicBezTo>
                  <a:pt x="636034" y="4938209"/>
                  <a:pt x="634820" y="4941851"/>
                  <a:pt x="633606" y="4944886"/>
                </a:cubicBezTo>
                <a:cubicBezTo>
                  <a:pt x="614792" y="4917575"/>
                  <a:pt x="596585" y="4889657"/>
                  <a:pt x="579592" y="4864774"/>
                </a:cubicBezTo>
                <a:cubicBezTo>
                  <a:pt x="587482" y="4838678"/>
                  <a:pt x="598406" y="4815008"/>
                  <a:pt x="599620" y="4790125"/>
                </a:cubicBezTo>
                <a:cubicBezTo>
                  <a:pt x="600227" y="4777380"/>
                  <a:pt x="584447" y="4760387"/>
                  <a:pt x="571702" y="4751891"/>
                </a:cubicBezTo>
                <a:cubicBezTo>
                  <a:pt x="545606" y="4734290"/>
                  <a:pt x="515867" y="4721545"/>
                  <a:pt x="526792" y="4678455"/>
                </a:cubicBezTo>
                <a:cubicBezTo>
                  <a:pt x="498267" y="4687559"/>
                  <a:pt x="472777" y="4731863"/>
                  <a:pt x="452749" y="4679062"/>
                </a:cubicBezTo>
                <a:cubicBezTo>
                  <a:pt x="406018" y="4693021"/>
                  <a:pt x="396307" y="4688166"/>
                  <a:pt x="396307" y="4651752"/>
                </a:cubicBezTo>
                <a:cubicBezTo>
                  <a:pt x="407839" y="4657821"/>
                  <a:pt x="419370" y="4664496"/>
                  <a:pt x="430901" y="4671172"/>
                </a:cubicBezTo>
                <a:cubicBezTo>
                  <a:pt x="413908" y="4642041"/>
                  <a:pt x="428473" y="4579530"/>
                  <a:pt x="360500" y="4611696"/>
                </a:cubicBezTo>
                <a:cubicBezTo>
                  <a:pt x="360500" y="4607447"/>
                  <a:pt x="359893" y="4603199"/>
                  <a:pt x="359893" y="4598344"/>
                </a:cubicBezTo>
                <a:cubicBezTo>
                  <a:pt x="377493" y="4583171"/>
                  <a:pt x="395094" y="4567392"/>
                  <a:pt x="415728" y="4549185"/>
                </a:cubicBezTo>
                <a:cubicBezTo>
                  <a:pt x="402983" y="4540688"/>
                  <a:pt x="387811" y="4530978"/>
                  <a:pt x="370818" y="4520054"/>
                </a:cubicBezTo>
                <a:cubicBezTo>
                  <a:pt x="386597" y="4501240"/>
                  <a:pt x="401163" y="4482426"/>
                  <a:pt x="413301" y="4467860"/>
                </a:cubicBezTo>
                <a:cubicBezTo>
                  <a:pt x="391452" y="4463005"/>
                  <a:pt x="370818" y="4458756"/>
                  <a:pt x="350183" y="4452687"/>
                </a:cubicBezTo>
                <a:cubicBezTo>
                  <a:pt x="348969" y="4452081"/>
                  <a:pt x="352610" y="4436301"/>
                  <a:pt x="354431" y="4426591"/>
                </a:cubicBezTo>
                <a:cubicBezTo>
                  <a:pt x="345328" y="4425377"/>
                  <a:pt x="333796" y="4423556"/>
                  <a:pt x="322265" y="4422342"/>
                </a:cubicBezTo>
                <a:cubicBezTo>
                  <a:pt x="321658" y="4419308"/>
                  <a:pt x="321052" y="4416273"/>
                  <a:pt x="320445" y="4413239"/>
                </a:cubicBezTo>
                <a:cubicBezTo>
                  <a:pt x="351397" y="4401101"/>
                  <a:pt x="382349" y="4389570"/>
                  <a:pt x="412694" y="4377432"/>
                </a:cubicBezTo>
                <a:cubicBezTo>
                  <a:pt x="382349" y="4368328"/>
                  <a:pt x="349576" y="4386535"/>
                  <a:pt x="329548" y="4347693"/>
                </a:cubicBezTo>
                <a:cubicBezTo>
                  <a:pt x="338652" y="4341624"/>
                  <a:pt x="346541" y="4335555"/>
                  <a:pt x="350790" y="4332521"/>
                </a:cubicBezTo>
                <a:cubicBezTo>
                  <a:pt x="336831" y="4319776"/>
                  <a:pt x="322872" y="4307638"/>
                  <a:pt x="305272" y="4292465"/>
                </a:cubicBezTo>
                <a:cubicBezTo>
                  <a:pt x="347148" y="4287003"/>
                  <a:pt x="383562" y="4281541"/>
                  <a:pt x="430294" y="4275472"/>
                </a:cubicBezTo>
                <a:cubicBezTo>
                  <a:pt x="374459" y="4253623"/>
                  <a:pt x="327727" y="4238451"/>
                  <a:pt x="284030" y="4217209"/>
                </a:cubicBezTo>
                <a:cubicBezTo>
                  <a:pt x="264610" y="4208106"/>
                  <a:pt x="247616" y="4189898"/>
                  <a:pt x="235478" y="4171085"/>
                </a:cubicBezTo>
                <a:cubicBezTo>
                  <a:pt x="230016" y="4163195"/>
                  <a:pt x="239727" y="4144988"/>
                  <a:pt x="243975" y="4125567"/>
                </a:cubicBezTo>
                <a:cubicBezTo>
                  <a:pt x="228195" y="4121318"/>
                  <a:pt x="209988" y="4116463"/>
                  <a:pt x="195423" y="4112215"/>
                </a:cubicBezTo>
                <a:cubicBezTo>
                  <a:pt x="194209" y="4092794"/>
                  <a:pt x="192995" y="4074587"/>
                  <a:pt x="191781" y="4055773"/>
                </a:cubicBezTo>
                <a:cubicBezTo>
                  <a:pt x="188140" y="4055773"/>
                  <a:pt x="184498" y="4055166"/>
                  <a:pt x="181464" y="4055166"/>
                </a:cubicBezTo>
                <a:cubicBezTo>
                  <a:pt x="186926" y="4047276"/>
                  <a:pt x="192995" y="4039387"/>
                  <a:pt x="200885" y="4028462"/>
                </a:cubicBezTo>
                <a:cubicBezTo>
                  <a:pt x="186319" y="4023607"/>
                  <a:pt x="174788" y="4019359"/>
                  <a:pt x="159009" y="4013897"/>
                </a:cubicBezTo>
                <a:cubicBezTo>
                  <a:pt x="171753" y="4003579"/>
                  <a:pt x="182678" y="3995083"/>
                  <a:pt x="197850" y="3982945"/>
                </a:cubicBezTo>
                <a:cubicBezTo>
                  <a:pt x="183285" y="3962917"/>
                  <a:pt x="168719" y="3944103"/>
                  <a:pt x="152939" y="3922254"/>
                </a:cubicBezTo>
                <a:cubicBezTo>
                  <a:pt x="156581" y="3917399"/>
                  <a:pt x="163864" y="3909509"/>
                  <a:pt x="175395" y="3895551"/>
                </a:cubicBezTo>
                <a:cubicBezTo>
                  <a:pt x="158402" y="3898585"/>
                  <a:pt x="147477" y="3900406"/>
                  <a:pt x="135946" y="3902227"/>
                </a:cubicBezTo>
                <a:cubicBezTo>
                  <a:pt x="135339" y="3900406"/>
                  <a:pt x="134732" y="3897978"/>
                  <a:pt x="133519" y="3896158"/>
                </a:cubicBezTo>
                <a:cubicBezTo>
                  <a:pt x="153546" y="3885840"/>
                  <a:pt x="173574" y="3874916"/>
                  <a:pt x="196636" y="3862778"/>
                </a:cubicBezTo>
                <a:cubicBezTo>
                  <a:pt x="178429" y="3860957"/>
                  <a:pt x="162650" y="3859744"/>
                  <a:pt x="135339" y="3856709"/>
                </a:cubicBezTo>
                <a:cubicBezTo>
                  <a:pt x="154760" y="3834860"/>
                  <a:pt x="168112" y="3820295"/>
                  <a:pt x="182678" y="3804515"/>
                </a:cubicBezTo>
                <a:cubicBezTo>
                  <a:pt x="171753" y="3803301"/>
                  <a:pt x="162043" y="3802695"/>
                  <a:pt x="152333" y="3801481"/>
                </a:cubicBezTo>
                <a:cubicBezTo>
                  <a:pt x="152333" y="3799053"/>
                  <a:pt x="151726" y="3797232"/>
                  <a:pt x="151726" y="3794805"/>
                </a:cubicBezTo>
                <a:cubicBezTo>
                  <a:pt x="163864" y="3791163"/>
                  <a:pt x="176002" y="3786915"/>
                  <a:pt x="188747" y="3783274"/>
                </a:cubicBezTo>
                <a:cubicBezTo>
                  <a:pt x="151119" y="3780846"/>
                  <a:pt x="145050" y="3758391"/>
                  <a:pt x="143229" y="3728652"/>
                </a:cubicBezTo>
                <a:cubicBezTo>
                  <a:pt x="142622" y="3717728"/>
                  <a:pt x="127450" y="3707411"/>
                  <a:pt x="119560" y="3696487"/>
                </a:cubicBezTo>
                <a:cubicBezTo>
                  <a:pt x="114705" y="3689811"/>
                  <a:pt x="107422" y="3681314"/>
                  <a:pt x="109242" y="3675852"/>
                </a:cubicBezTo>
                <a:cubicBezTo>
                  <a:pt x="111063" y="3669783"/>
                  <a:pt x="120774" y="3662500"/>
                  <a:pt x="128056" y="3660679"/>
                </a:cubicBezTo>
                <a:cubicBezTo>
                  <a:pt x="145657" y="3657038"/>
                  <a:pt x="163864" y="3657038"/>
                  <a:pt x="182678" y="3647934"/>
                </a:cubicBezTo>
                <a:cubicBezTo>
                  <a:pt x="143836" y="3645507"/>
                  <a:pt x="104387" y="3643079"/>
                  <a:pt x="61297" y="3640651"/>
                </a:cubicBezTo>
                <a:cubicBezTo>
                  <a:pt x="74042" y="3629121"/>
                  <a:pt x="86180" y="3617589"/>
                  <a:pt x="101353" y="3604237"/>
                </a:cubicBezTo>
                <a:cubicBezTo>
                  <a:pt x="89822" y="3596348"/>
                  <a:pt x="80111" y="3590279"/>
                  <a:pt x="67366" y="3581175"/>
                </a:cubicBezTo>
                <a:cubicBezTo>
                  <a:pt x="81325" y="3569644"/>
                  <a:pt x="94677" y="3559327"/>
                  <a:pt x="110456" y="3546582"/>
                </a:cubicBezTo>
                <a:cubicBezTo>
                  <a:pt x="107422" y="3532623"/>
                  <a:pt x="103173" y="3515630"/>
                  <a:pt x="98318" y="3494995"/>
                </a:cubicBezTo>
                <a:cubicBezTo>
                  <a:pt x="87394" y="3501064"/>
                  <a:pt x="77077" y="3506526"/>
                  <a:pt x="66152" y="3511988"/>
                </a:cubicBezTo>
                <a:cubicBezTo>
                  <a:pt x="64939" y="3490140"/>
                  <a:pt x="63725" y="3470719"/>
                  <a:pt x="61904" y="3445229"/>
                </a:cubicBezTo>
                <a:cubicBezTo>
                  <a:pt x="65545" y="3443408"/>
                  <a:pt x="75256" y="3437946"/>
                  <a:pt x="87394" y="3431270"/>
                </a:cubicBezTo>
                <a:cubicBezTo>
                  <a:pt x="81932" y="3420953"/>
                  <a:pt x="77684" y="3412456"/>
                  <a:pt x="72828" y="3403353"/>
                </a:cubicBezTo>
                <a:cubicBezTo>
                  <a:pt x="93463" y="3400318"/>
                  <a:pt x="112884" y="3397890"/>
                  <a:pt x="133519" y="3394856"/>
                </a:cubicBezTo>
                <a:cubicBezTo>
                  <a:pt x="122594" y="3362083"/>
                  <a:pt x="112884" y="3332952"/>
                  <a:pt x="99532" y="3292290"/>
                </a:cubicBezTo>
                <a:cubicBezTo>
                  <a:pt x="114705" y="3300786"/>
                  <a:pt x="123201" y="3305641"/>
                  <a:pt x="135339" y="3312924"/>
                </a:cubicBezTo>
                <a:cubicBezTo>
                  <a:pt x="136553" y="3311710"/>
                  <a:pt x="141408" y="3306248"/>
                  <a:pt x="148084" y="3302000"/>
                </a:cubicBezTo>
                <a:cubicBezTo>
                  <a:pt x="152939" y="3298965"/>
                  <a:pt x="158402" y="3297145"/>
                  <a:pt x="165684" y="3294110"/>
                </a:cubicBezTo>
                <a:cubicBezTo>
                  <a:pt x="146264" y="3269227"/>
                  <a:pt x="100139" y="3305034"/>
                  <a:pt x="96498" y="3255268"/>
                </a:cubicBezTo>
                <a:cubicBezTo>
                  <a:pt x="106208" y="3249806"/>
                  <a:pt x="117739" y="3243737"/>
                  <a:pt x="127450" y="3238882"/>
                </a:cubicBezTo>
                <a:cubicBezTo>
                  <a:pt x="111063" y="3202468"/>
                  <a:pt x="93463" y="3167267"/>
                  <a:pt x="42483" y="3182440"/>
                </a:cubicBezTo>
                <a:cubicBezTo>
                  <a:pt x="37628" y="3183654"/>
                  <a:pt x="28524" y="3170302"/>
                  <a:pt x="13959" y="3156950"/>
                </a:cubicBezTo>
                <a:cubicBezTo>
                  <a:pt x="35200" y="3159378"/>
                  <a:pt x="46125" y="3159985"/>
                  <a:pt x="56442" y="3161198"/>
                </a:cubicBezTo>
                <a:cubicBezTo>
                  <a:pt x="67973" y="3127212"/>
                  <a:pt x="84359" y="3096260"/>
                  <a:pt x="52194" y="3064701"/>
                </a:cubicBezTo>
                <a:cubicBezTo>
                  <a:pt x="46732" y="3059239"/>
                  <a:pt x="57656" y="3037997"/>
                  <a:pt x="61904" y="3019790"/>
                </a:cubicBezTo>
                <a:cubicBezTo>
                  <a:pt x="40056" y="3019790"/>
                  <a:pt x="21848" y="3019790"/>
                  <a:pt x="3641" y="3019790"/>
                </a:cubicBezTo>
                <a:cubicBezTo>
                  <a:pt x="2428" y="3016756"/>
                  <a:pt x="1214" y="3013721"/>
                  <a:pt x="0" y="3011294"/>
                </a:cubicBezTo>
                <a:cubicBezTo>
                  <a:pt x="10317" y="3003404"/>
                  <a:pt x="20635" y="2996121"/>
                  <a:pt x="30952" y="2988231"/>
                </a:cubicBezTo>
                <a:cubicBezTo>
                  <a:pt x="20635" y="2941500"/>
                  <a:pt x="32166" y="2902051"/>
                  <a:pt x="72828" y="2876561"/>
                </a:cubicBezTo>
                <a:cubicBezTo>
                  <a:pt x="51587" y="2834078"/>
                  <a:pt x="30952" y="2792809"/>
                  <a:pt x="10317" y="2752146"/>
                </a:cubicBezTo>
                <a:cubicBezTo>
                  <a:pt x="13352" y="2749112"/>
                  <a:pt x="15779" y="2746077"/>
                  <a:pt x="18814" y="2742436"/>
                </a:cubicBezTo>
                <a:cubicBezTo>
                  <a:pt x="30952" y="2746684"/>
                  <a:pt x="44911" y="2748505"/>
                  <a:pt x="54621" y="2755787"/>
                </a:cubicBezTo>
                <a:cubicBezTo>
                  <a:pt x="82539" y="2777029"/>
                  <a:pt x="108636" y="2760643"/>
                  <a:pt x="117739" y="2741222"/>
                </a:cubicBezTo>
                <a:cubicBezTo>
                  <a:pt x="135339" y="2704201"/>
                  <a:pt x="148084" y="2721801"/>
                  <a:pt x="172967" y="2744256"/>
                </a:cubicBezTo>
                <a:cubicBezTo>
                  <a:pt x="163257" y="2703594"/>
                  <a:pt x="155974" y="2672035"/>
                  <a:pt x="148084" y="2638655"/>
                </a:cubicBezTo>
                <a:cubicBezTo>
                  <a:pt x="164471" y="2625910"/>
                  <a:pt x="186319" y="2608917"/>
                  <a:pt x="208168" y="2591924"/>
                </a:cubicBezTo>
                <a:cubicBezTo>
                  <a:pt x="143836" y="2585855"/>
                  <a:pt x="176002" y="2522737"/>
                  <a:pt x="146264" y="2501495"/>
                </a:cubicBezTo>
                <a:cubicBezTo>
                  <a:pt x="155367" y="2477826"/>
                  <a:pt x="163864" y="2455371"/>
                  <a:pt x="172967" y="2430488"/>
                </a:cubicBezTo>
                <a:cubicBezTo>
                  <a:pt x="168112" y="2429274"/>
                  <a:pt x="154153" y="2430488"/>
                  <a:pt x="146870" y="2423812"/>
                </a:cubicBezTo>
                <a:cubicBezTo>
                  <a:pt x="135946" y="2414101"/>
                  <a:pt x="125022" y="2399536"/>
                  <a:pt x="123808" y="2386184"/>
                </a:cubicBezTo>
                <a:cubicBezTo>
                  <a:pt x="121987" y="2365549"/>
                  <a:pt x="126843" y="2344308"/>
                  <a:pt x="131091" y="2323673"/>
                </a:cubicBezTo>
                <a:cubicBezTo>
                  <a:pt x="138374" y="2286045"/>
                  <a:pt x="142015" y="2247203"/>
                  <a:pt x="188747" y="2232031"/>
                </a:cubicBezTo>
                <a:cubicBezTo>
                  <a:pt x="202705" y="2227175"/>
                  <a:pt x="212416" y="2207754"/>
                  <a:pt x="222733" y="2196223"/>
                </a:cubicBezTo>
                <a:cubicBezTo>
                  <a:pt x="213630" y="2188334"/>
                  <a:pt x="201492" y="2177409"/>
                  <a:pt x="189354" y="2167092"/>
                </a:cubicBezTo>
                <a:cubicBezTo>
                  <a:pt x="213023" y="2119147"/>
                  <a:pt x="251865" y="2119147"/>
                  <a:pt x="296775" y="2134926"/>
                </a:cubicBezTo>
                <a:cubicBezTo>
                  <a:pt x="297989" y="2130678"/>
                  <a:pt x="298596" y="2126429"/>
                  <a:pt x="299810" y="2122181"/>
                </a:cubicBezTo>
                <a:cubicBezTo>
                  <a:pt x="288886" y="2114291"/>
                  <a:pt x="278568" y="2105188"/>
                  <a:pt x="267037" y="2098512"/>
                </a:cubicBezTo>
                <a:cubicBezTo>
                  <a:pt x="243368" y="2085767"/>
                  <a:pt x="234871" y="2070594"/>
                  <a:pt x="251258" y="2045711"/>
                </a:cubicBezTo>
                <a:cubicBezTo>
                  <a:pt x="270679" y="2016580"/>
                  <a:pt x="290706" y="1994125"/>
                  <a:pt x="332583" y="2009904"/>
                </a:cubicBezTo>
                <a:cubicBezTo>
                  <a:pt x="347148" y="2015366"/>
                  <a:pt x="368390" y="2004442"/>
                  <a:pt x="386597" y="2000801"/>
                </a:cubicBezTo>
                <a:cubicBezTo>
                  <a:pt x="385990" y="1995945"/>
                  <a:pt x="385383" y="1991697"/>
                  <a:pt x="384776" y="1986842"/>
                </a:cubicBezTo>
                <a:cubicBezTo>
                  <a:pt x="368997" y="1984414"/>
                  <a:pt x="353217" y="1981987"/>
                  <a:pt x="337438" y="1979559"/>
                </a:cubicBezTo>
                <a:cubicBezTo>
                  <a:pt x="361107" y="1973490"/>
                  <a:pt x="386597" y="1970455"/>
                  <a:pt x="379314" y="1934648"/>
                </a:cubicBezTo>
                <a:cubicBezTo>
                  <a:pt x="378707" y="1930400"/>
                  <a:pt x="392059" y="1920689"/>
                  <a:pt x="400556" y="1917048"/>
                </a:cubicBezTo>
                <a:cubicBezTo>
                  <a:pt x="420584" y="1908551"/>
                  <a:pt x="441825" y="1901875"/>
                  <a:pt x="463067" y="1894593"/>
                </a:cubicBezTo>
                <a:cubicBezTo>
                  <a:pt x="462460" y="1891558"/>
                  <a:pt x="461853" y="1887917"/>
                  <a:pt x="460639" y="1884882"/>
                </a:cubicBezTo>
                <a:cubicBezTo>
                  <a:pt x="449108" y="1883668"/>
                  <a:pt x="436970" y="1882455"/>
                  <a:pt x="418156" y="1880634"/>
                </a:cubicBezTo>
                <a:cubicBezTo>
                  <a:pt x="428473" y="1870923"/>
                  <a:pt x="435149" y="1864854"/>
                  <a:pt x="443646" y="1856965"/>
                </a:cubicBezTo>
                <a:cubicBezTo>
                  <a:pt x="438791" y="1848468"/>
                  <a:pt x="433329" y="1838757"/>
                  <a:pt x="429080" y="1830261"/>
                </a:cubicBezTo>
                <a:cubicBezTo>
                  <a:pt x="445467" y="1816909"/>
                  <a:pt x="460639" y="1804164"/>
                  <a:pt x="479453" y="1788992"/>
                </a:cubicBezTo>
                <a:cubicBezTo>
                  <a:pt x="479453" y="1788992"/>
                  <a:pt x="485522" y="1792026"/>
                  <a:pt x="493412" y="1796274"/>
                </a:cubicBezTo>
                <a:cubicBezTo>
                  <a:pt x="493412" y="1784743"/>
                  <a:pt x="493412" y="1775033"/>
                  <a:pt x="493412" y="1762895"/>
                </a:cubicBezTo>
                <a:cubicBezTo>
                  <a:pt x="503729" y="1760467"/>
                  <a:pt x="514047" y="1758040"/>
                  <a:pt x="524971" y="1755612"/>
                </a:cubicBezTo>
                <a:cubicBezTo>
                  <a:pt x="524971" y="1752577"/>
                  <a:pt x="524971" y="1750150"/>
                  <a:pt x="524971" y="1747115"/>
                </a:cubicBezTo>
                <a:cubicBezTo>
                  <a:pt x="515260" y="1745901"/>
                  <a:pt x="505550" y="1744081"/>
                  <a:pt x="495233" y="1742867"/>
                </a:cubicBezTo>
                <a:cubicBezTo>
                  <a:pt x="489770" y="1682784"/>
                  <a:pt x="527398" y="1639087"/>
                  <a:pt x="588089" y="1651225"/>
                </a:cubicBezTo>
                <a:cubicBezTo>
                  <a:pt x="561992" y="1623914"/>
                  <a:pt x="541964" y="1602065"/>
                  <a:pt x="523150" y="1582038"/>
                </a:cubicBezTo>
                <a:cubicBezTo>
                  <a:pt x="540750" y="1583251"/>
                  <a:pt x="562599" y="1584465"/>
                  <a:pt x="590516" y="1586286"/>
                </a:cubicBezTo>
                <a:cubicBezTo>
                  <a:pt x="578985" y="1571720"/>
                  <a:pt x="569882" y="1560796"/>
                  <a:pt x="560778" y="1549872"/>
                </a:cubicBezTo>
                <a:cubicBezTo>
                  <a:pt x="561992" y="1547444"/>
                  <a:pt x="563813" y="1545017"/>
                  <a:pt x="565026" y="1543196"/>
                </a:cubicBezTo>
                <a:cubicBezTo>
                  <a:pt x="581413" y="1554120"/>
                  <a:pt x="597799" y="1565044"/>
                  <a:pt x="614792" y="1575969"/>
                </a:cubicBezTo>
                <a:cubicBezTo>
                  <a:pt x="622075" y="1569900"/>
                  <a:pt x="631786" y="1562010"/>
                  <a:pt x="643924" y="1551693"/>
                </a:cubicBezTo>
                <a:cubicBezTo>
                  <a:pt x="619041" y="1540768"/>
                  <a:pt x="579592" y="1551086"/>
                  <a:pt x="583840" y="1504961"/>
                </a:cubicBezTo>
                <a:cubicBezTo>
                  <a:pt x="563206" y="1501320"/>
                  <a:pt x="541357" y="1497071"/>
                  <a:pt x="518902" y="1492823"/>
                </a:cubicBezTo>
                <a:cubicBezTo>
                  <a:pt x="518902" y="1489788"/>
                  <a:pt x="518295" y="1487361"/>
                  <a:pt x="518295" y="1484326"/>
                </a:cubicBezTo>
                <a:cubicBezTo>
                  <a:pt x="538323" y="1481292"/>
                  <a:pt x="558350" y="1478257"/>
                  <a:pt x="571095" y="1476437"/>
                </a:cubicBezTo>
                <a:cubicBezTo>
                  <a:pt x="573523" y="1467333"/>
                  <a:pt x="574737" y="1453981"/>
                  <a:pt x="577771" y="1453981"/>
                </a:cubicBezTo>
                <a:cubicBezTo>
                  <a:pt x="605082" y="1450947"/>
                  <a:pt x="632999" y="1450340"/>
                  <a:pt x="660310" y="1449126"/>
                </a:cubicBezTo>
                <a:cubicBezTo>
                  <a:pt x="662131" y="1445485"/>
                  <a:pt x="663345" y="1441843"/>
                  <a:pt x="665165" y="1438202"/>
                </a:cubicBezTo>
                <a:cubicBezTo>
                  <a:pt x="654848" y="1430312"/>
                  <a:pt x="644531" y="1421815"/>
                  <a:pt x="632999" y="1413319"/>
                </a:cubicBezTo>
                <a:cubicBezTo>
                  <a:pt x="654241" y="1386008"/>
                  <a:pt x="680945" y="1362339"/>
                  <a:pt x="725856" y="1372656"/>
                </a:cubicBezTo>
                <a:cubicBezTo>
                  <a:pt x="735566" y="1375084"/>
                  <a:pt x="748311" y="1365373"/>
                  <a:pt x="762270" y="1359911"/>
                </a:cubicBezTo>
                <a:cubicBezTo>
                  <a:pt x="773194" y="1361732"/>
                  <a:pt x="788367" y="1364160"/>
                  <a:pt x="804146" y="1366587"/>
                </a:cubicBezTo>
                <a:cubicBezTo>
                  <a:pt x="805360" y="1362339"/>
                  <a:pt x="807181" y="1358091"/>
                  <a:pt x="808394" y="1353842"/>
                </a:cubicBezTo>
                <a:cubicBezTo>
                  <a:pt x="788367" y="1341097"/>
                  <a:pt x="768946" y="1328352"/>
                  <a:pt x="744063" y="1313180"/>
                </a:cubicBezTo>
                <a:cubicBezTo>
                  <a:pt x="744063" y="1328352"/>
                  <a:pt x="744063" y="1335028"/>
                  <a:pt x="744063" y="1347773"/>
                </a:cubicBezTo>
                <a:cubicBezTo>
                  <a:pt x="731925" y="1339884"/>
                  <a:pt x="723428" y="1334421"/>
                  <a:pt x="713718" y="1327745"/>
                </a:cubicBezTo>
                <a:cubicBezTo>
                  <a:pt x="730104" y="1308932"/>
                  <a:pt x="742849" y="1293759"/>
                  <a:pt x="761056" y="1273124"/>
                </a:cubicBezTo>
                <a:cubicBezTo>
                  <a:pt x="784725" y="1284655"/>
                  <a:pt x="815677" y="1325318"/>
                  <a:pt x="851484" y="1274945"/>
                </a:cubicBezTo>
                <a:cubicBezTo>
                  <a:pt x="846629" y="1267662"/>
                  <a:pt x="840560" y="1259772"/>
                  <a:pt x="831457" y="1247027"/>
                </a:cubicBezTo>
                <a:cubicBezTo>
                  <a:pt x="847843" y="1245814"/>
                  <a:pt x="860588" y="1243993"/>
                  <a:pt x="872119" y="1245207"/>
                </a:cubicBezTo>
                <a:cubicBezTo>
                  <a:pt x="873940" y="1245207"/>
                  <a:pt x="876367" y="1260379"/>
                  <a:pt x="874547" y="1267055"/>
                </a:cubicBezTo>
                <a:cubicBezTo>
                  <a:pt x="870905" y="1282228"/>
                  <a:pt x="864836" y="1296793"/>
                  <a:pt x="866657" y="1316214"/>
                </a:cubicBezTo>
                <a:cubicBezTo>
                  <a:pt x="871512" y="1310752"/>
                  <a:pt x="876974" y="1305290"/>
                  <a:pt x="881830" y="1299828"/>
                </a:cubicBezTo>
                <a:cubicBezTo>
                  <a:pt x="890933" y="1289511"/>
                  <a:pt x="900644" y="1280407"/>
                  <a:pt x="907926" y="1268876"/>
                </a:cubicBezTo>
                <a:cubicBezTo>
                  <a:pt x="917030" y="1254310"/>
                  <a:pt x="926133" y="1239138"/>
                  <a:pt x="929775" y="1222751"/>
                </a:cubicBezTo>
                <a:cubicBezTo>
                  <a:pt x="933416" y="1206365"/>
                  <a:pt x="930382" y="1188158"/>
                  <a:pt x="930382" y="1165702"/>
                </a:cubicBezTo>
                <a:cubicBezTo>
                  <a:pt x="933416" y="1165702"/>
                  <a:pt x="946161" y="1165702"/>
                  <a:pt x="964975" y="1165702"/>
                </a:cubicBezTo>
                <a:cubicBezTo>
                  <a:pt x="957086" y="1154778"/>
                  <a:pt x="952230" y="1146888"/>
                  <a:pt x="946768" y="1138999"/>
                </a:cubicBezTo>
                <a:cubicBezTo>
                  <a:pt x="958906" y="1134144"/>
                  <a:pt x="971044" y="1129895"/>
                  <a:pt x="994713" y="1120185"/>
                </a:cubicBezTo>
                <a:cubicBezTo>
                  <a:pt x="970437" y="1112295"/>
                  <a:pt x="956479" y="1108047"/>
                  <a:pt x="943127" y="1103798"/>
                </a:cubicBezTo>
                <a:cubicBezTo>
                  <a:pt x="944341" y="1089233"/>
                  <a:pt x="945554" y="1074060"/>
                  <a:pt x="946768" y="1058888"/>
                </a:cubicBezTo>
                <a:cubicBezTo>
                  <a:pt x="944341" y="1055853"/>
                  <a:pt x="941913" y="1052819"/>
                  <a:pt x="938878" y="1049784"/>
                </a:cubicBezTo>
                <a:cubicBezTo>
                  <a:pt x="979541" y="1037646"/>
                  <a:pt x="1020203" y="1025508"/>
                  <a:pt x="1061473" y="1013370"/>
                </a:cubicBezTo>
                <a:cubicBezTo>
                  <a:pt x="1059045" y="1011549"/>
                  <a:pt x="1051762" y="1006694"/>
                  <a:pt x="1045086" y="1002446"/>
                </a:cubicBezTo>
                <a:cubicBezTo>
                  <a:pt x="1046300" y="998197"/>
                  <a:pt x="1046907" y="994556"/>
                  <a:pt x="1048121" y="990308"/>
                </a:cubicBezTo>
                <a:cubicBezTo>
                  <a:pt x="1066328" y="994556"/>
                  <a:pt x="1083928" y="998804"/>
                  <a:pt x="1106991" y="1004873"/>
                </a:cubicBezTo>
                <a:cubicBezTo>
                  <a:pt x="1110632" y="993342"/>
                  <a:pt x="1116701" y="974528"/>
                  <a:pt x="1121556" y="958142"/>
                </a:cubicBezTo>
                <a:cubicBezTo>
                  <a:pt x="1153115" y="947824"/>
                  <a:pt x="1185888" y="936900"/>
                  <a:pt x="1225337" y="924155"/>
                </a:cubicBezTo>
                <a:cubicBezTo>
                  <a:pt x="1193171" y="891989"/>
                  <a:pt x="1189529" y="881065"/>
                  <a:pt x="1232012" y="874996"/>
                </a:cubicBezTo>
                <a:cubicBezTo>
                  <a:pt x="1258109" y="871355"/>
                  <a:pt x="1289061" y="848292"/>
                  <a:pt x="1302413" y="825230"/>
                </a:cubicBezTo>
                <a:cubicBezTo>
                  <a:pt x="1328510" y="781533"/>
                  <a:pt x="1364317" y="766360"/>
                  <a:pt x="1401945" y="764540"/>
                </a:cubicBezTo>
                <a:cubicBezTo>
                  <a:pt x="1394055" y="743905"/>
                  <a:pt x="1385559" y="722664"/>
                  <a:pt x="1373421" y="690498"/>
                </a:cubicBezTo>
                <a:cubicBezTo>
                  <a:pt x="1454746" y="734802"/>
                  <a:pt x="1458387" y="654083"/>
                  <a:pt x="1493587" y="629200"/>
                </a:cubicBezTo>
                <a:cubicBezTo>
                  <a:pt x="1519684" y="610993"/>
                  <a:pt x="1533036" y="575186"/>
                  <a:pt x="1573699" y="579434"/>
                </a:cubicBezTo>
                <a:cubicBezTo>
                  <a:pt x="1576733" y="580041"/>
                  <a:pt x="1582802" y="577614"/>
                  <a:pt x="1583409" y="575186"/>
                </a:cubicBezTo>
                <a:cubicBezTo>
                  <a:pt x="1603437" y="516317"/>
                  <a:pt x="1664127" y="528455"/>
                  <a:pt x="1709038" y="504179"/>
                </a:cubicBezTo>
                <a:cubicBezTo>
                  <a:pt x="1699327" y="495682"/>
                  <a:pt x="1692045" y="489006"/>
                  <a:pt x="1680513" y="478082"/>
                </a:cubicBezTo>
                <a:cubicBezTo>
                  <a:pt x="1695079" y="471406"/>
                  <a:pt x="1709038" y="459268"/>
                  <a:pt x="1716928" y="462302"/>
                </a:cubicBezTo>
                <a:cubicBezTo>
                  <a:pt x="1753342" y="476868"/>
                  <a:pt x="1769121" y="451378"/>
                  <a:pt x="1789149" y="430743"/>
                </a:cubicBezTo>
                <a:cubicBezTo>
                  <a:pt x="1796432" y="423460"/>
                  <a:pt x="1807356" y="417998"/>
                  <a:pt x="1817067" y="414357"/>
                </a:cubicBezTo>
                <a:cubicBezTo>
                  <a:pt x="1846198" y="403433"/>
                  <a:pt x="1878971" y="402219"/>
                  <a:pt x="1892323" y="363377"/>
                </a:cubicBezTo>
                <a:cubicBezTo>
                  <a:pt x="1895964" y="353060"/>
                  <a:pt x="1926916" y="353060"/>
                  <a:pt x="1946337" y="353060"/>
                </a:cubicBezTo>
                <a:cubicBezTo>
                  <a:pt x="2000958" y="317859"/>
                  <a:pt x="2053759" y="275376"/>
                  <a:pt x="2127194" y="320287"/>
                </a:cubicBezTo>
                <a:cubicBezTo>
                  <a:pt x="2127194" y="306328"/>
                  <a:pt x="2127194" y="299045"/>
                  <a:pt x="2127194" y="288728"/>
                </a:cubicBezTo>
                <a:cubicBezTo>
                  <a:pt x="2141760" y="289942"/>
                  <a:pt x="2159360" y="286907"/>
                  <a:pt x="2169070" y="293583"/>
                </a:cubicBezTo>
                <a:cubicBezTo>
                  <a:pt x="2211553" y="325142"/>
                  <a:pt x="2234616" y="288121"/>
                  <a:pt x="2256464" y="266880"/>
                </a:cubicBezTo>
                <a:cubicBezTo>
                  <a:pt x="2277706" y="245638"/>
                  <a:pt x="2288630" y="214079"/>
                  <a:pt x="2305623" y="184948"/>
                </a:cubicBezTo>
                <a:cubicBezTo>
                  <a:pt x="2334148" y="191624"/>
                  <a:pt x="2364493" y="198300"/>
                  <a:pt x="2395445" y="204976"/>
                </a:cubicBezTo>
                <a:cubicBezTo>
                  <a:pt x="2396659" y="189803"/>
                  <a:pt x="2397872" y="177058"/>
                  <a:pt x="2397872" y="169775"/>
                </a:cubicBezTo>
                <a:cubicBezTo>
                  <a:pt x="2428218" y="155210"/>
                  <a:pt x="2453708" y="138216"/>
                  <a:pt x="2481625" y="130933"/>
                </a:cubicBezTo>
                <a:cubicBezTo>
                  <a:pt x="2500439" y="126078"/>
                  <a:pt x="2527750" y="127899"/>
                  <a:pt x="2542922" y="138216"/>
                </a:cubicBezTo>
                <a:cubicBezTo>
                  <a:pt x="2593295" y="174023"/>
                  <a:pt x="2606647" y="174630"/>
                  <a:pt x="2659448" y="143678"/>
                </a:cubicBezTo>
                <a:cubicBezTo>
                  <a:pt x="2682510" y="130326"/>
                  <a:pt x="2713462" y="132147"/>
                  <a:pt x="2728634" y="103623"/>
                </a:cubicBezTo>
                <a:cubicBezTo>
                  <a:pt x="2729848" y="101195"/>
                  <a:pt x="2744414" y="106657"/>
                  <a:pt x="2752304" y="106050"/>
                </a:cubicBezTo>
                <a:cubicBezTo>
                  <a:pt x="2783256" y="103016"/>
                  <a:pt x="2816028" y="103016"/>
                  <a:pt x="2845160" y="93912"/>
                </a:cubicBezTo>
                <a:cubicBezTo>
                  <a:pt x="2887036" y="81774"/>
                  <a:pt x="2927092" y="62353"/>
                  <a:pt x="2969575" y="45967"/>
                </a:cubicBezTo>
                <a:cubicBezTo>
                  <a:pt x="2972002" y="59926"/>
                  <a:pt x="2973823" y="70850"/>
                  <a:pt x="2978678" y="95126"/>
                </a:cubicBezTo>
                <a:cubicBezTo>
                  <a:pt x="2998099" y="76919"/>
                  <a:pt x="3010844" y="64174"/>
                  <a:pt x="3024803" y="53250"/>
                </a:cubicBezTo>
                <a:cubicBezTo>
                  <a:pt x="3039369" y="42326"/>
                  <a:pt x="3054541" y="29581"/>
                  <a:pt x="3071534" y="24119"/>
                </a:cubicBezTo>
                <a:cubicBezTo>
                  <a:pt x="3096417" y="16229"/>
                  <a:pt x="3123728" y="13194"/>
                  <a:pt x="3150432" y="8339"/>
                </a:cubicBezTo>
                <a:cubicBezTo>
                  <a:pt x="3197163" y="59926"/>
                  <a:pt x="3262709" y="19263"/>
                  <a:pt x="3322185" y="29581"/>
                </a:cubicBezTo>
                <a:cubicBezTo>
                  <a:pt x="3320971" y="41112"/>
                  <a:pt x="3319758" y="52643"/>
                  <a:pt x="3317937" y="64781"/>
                </a:cubicBezTo>
                <a:cubicBezTo>
                  <a:pt x="3333716" y="10160"/>
                  <a:pt x="3387731" y="19870"/>
                  <a:pt x="3423538" y="449"/>
                </a:cubicBezTo>
                <a:cubicBezTo>
                  <a:pt x="3428393" y="-1978"/>
                  <a:pt x="3445386" y="5911"/>
                  <a:pt x="3449028" y="12587"/>
                </a:cubicBezTo>
                <a:cubicBezTo>
                  <a:pt x="3468449" y="52643"/>
                  <a:pt x="3495152" y="55677"/>
                  <a:pt x="3529746" y="33222"/>
                </a:cubicBezTo>
                <a:cubicBezTo>
                  <a:pt x="3535815" y="28974"/>
                  <a:pt x="3545525" y="29581"/>
                  <a:pt x="3562519" y="26546"/>
                </a:cubicBezTo>
                <a:cubicBezTo>
                  <a:pt x="3547953" y="38077"/>
                  <a:pt x="3541884" y="44146"/>
                  <a:pt x="3535208" y="52036"/>
                </a:cubicBezTo>
                <a:cubicBezTo>
                  <a:pt x="3579512" y="65388"/>
                  <a:pt x="3603181" y="51429"/>
                  <a:pt x="3601968" y="18656"/>
                </a:cubicBezTo>
                <a:cubicBezTo>
                  <a:pt x="3638382" y="20477"/>
                  <a:pt x="3675403" y="22905"/>
                  <a:pt x="3712423" y="24725"/>
                </a:cubicBezTo>
                <a:cubicBezTo>
                  <a:pt x="3712423" y="21691"/>
                  <a:pt x="3711817" y="19263"/>
                  <a:pt x="3711817" y="16229"/>
                </a:cubicBezTo>
                <a:cubicBezTo>
                  <a:pt x="3739127" y="28974"/>
                  <a:pt x="3765831" y="41719"/>
                  <a:pt x="3793142" y="54464"/>
                </a:cubicBezTo>
                <a:cubicBezTo>
                  <a:pt x="3795569" y="52036"/>
                  <a:pt x="3797997" y="49002"/>
                  <a:pt x="3800424" y="46574"/>
                </a:cubicBezTo>
                <a:cubicBezTo>
                  <a:pt x="3796176" y="39291"/>
                  <a:pt x="3792535" y="32008"/>
                  <a:pt x="3792535" y="32008"/>
                </a:cubicBezTo>
                <a:cubicBezTo>
                  <a:pt x="3861722" y="40505"/>
                  <a:pt x="3937585" y="49608"/>
                  <a:pt x="4013447" y="58712"/>
                </a:cubicBezTo>
                <a:cubicBezTo>
                  <a:pt x="4010413" y="61140"/>
                  <a:pt x="4004951" y="65388"/>
                  <a:pt x="4004344" y="65995"/>
                </a:cubicBezTo>
                <a:cubicBezTo>
                  <a:pt x="4098414" y="69636"/>
                  <a:pt x="4197339" y="73885"/>
                  <a:pt x="4306581" y="78133"/>
                </a:cubicBezTo>
                <a:cubicBezTo>
                  <a:pt x="4289588" y="92092"/>
                  <a:pt x="4283519" y="97554"/>
                  <a:pt x="4277450" y="102409"/>
                </a:cubicBezTo>
                <a:cubicBezTo>
                  <a:pt x="4302940" y="122437"/>
                  <a:pt x="4299299" y="169775"/>
                  <a:pt x="4342996" y="160672"/>
                </a:cubicBezTo>
                <a:cubicBezTo>
                  <a:pt x="4353313" y="158244"/>
                  <a:pt x="4361203" y="144892"/>
                  <a:pt x="4372734" y="134575"/>
                </a:cubicBezTo>
                <a:cubicBezTo>
                  <a:pt x="4361203" y="126078"/>
                  <a:pt x="4351492" y="118795"/>
                  <a:pt x="4339961" y="110906"/>
                </a:cubicBezTo>
                <a:cubicBezTo>
                  <a:pt x="4376982" y="96947"/>
                  <a:pt x="4376982" y="96947"/>
                  <a:pt x="4430997" y="156423"/>
                </a:cubicBezTo>
                <a:lnTo>
                  <a:pt x="4429783" y="155210"/>
                </a:lnTo>
                <a:cubicBezTo>
                  <a:pt x="4430997" y="168561"/>
                  <a:pt x="4432210" y="181913"/>
                  <a:pt x="4434031" y="204369"/>
                </a:cubicBezTo>
                <a:cubicBezTo>
                  <a:pt x="4460735" y="193444"/>
                  <a:pt x="4485618" y="180699"/>
                  <a:pt x="4512322" y="174630"/>
                </a:cubicBezTo>
                <a:cubicBezTo>
                  <a:pt x="4532956" y="169775"/>
                  <a:pt x="4550556" y="158244"/>
                  <a:pt x="4578474" y="173417"/>
                </a:cubicBezTo>
                <a:cubicBezTo>
                  <a:pt x="4610033" y="191017"/>
                  <a:pt x="4653123" y="187375"/>
                  <a:pt x="4693785" y="193444"/>
                </a:cubicBezTo>
                <a:cubicBezTo>
                  <a:pt x="4693179" y="187375"/>
                  <a:pt x="4691965" y="180699"/>
                  <a:pt x="4691358" y="173417"/>
                </a:cubicBezTo>
                <a:cubicBezTo>
                  <a:pt x="4731413" y="163099"/>
                  <a:pt x="4770862" y="155816"/>
                  <a:pt x="4800600" y="199513"/>
                </a:cubicBezTo>
                <a:cubicBezTo>
                  <a:pt x="4783607" y="193444"/>
                  <a:pt x="4766614" y="186768"/>
                  <a:pt x="4745979" y="179486"/>
                </a:cubicBezTo>
                <a:cubicBezTo>
                  <a:pt x="4745372" y="192231"/>
                  <a:pt x="4744765" y="202548"/>
                  <a:pt x="4744765" y="212258"/>
                </a:cubicBezTo>
                <a:cubicBezTo>
                  <a:pt x="4704709" y="237748"/>
                  <a:pt x="4651302" y="241390"/>
                  <a:pt x="4622778" y="288121"/>
                </a:cubicBezTo>
                <a:cubicBezTo>
                  <a:pt x="4658585" y="268093"/>
                  <a:pt x="4699248" y="328784"/>
                  <a:pt x="4730807" y="279625"/>
                </a:cubicBezTo>
                <a:cubicBezTo>
                  <a:pt x="4725344" y="271735"/>
                  <a:pt x="4720489" y="263845"/>
                  <a:pt x="4713813" y="254135"/>
                </a:cubicBezTo>
                <a:cubicBezTo>
                  <a:pt x="4735055" y="246852"/>
                  <a:pt x="4753262" y="240783"/>
                  <a:pt x="4775717" y="233500"/>
                </a:cubicBezTo>
                <a:cubicBezTo>
                  <a:pt x="4755689" y="266273"/>
                  <a:pt x="4737482" y="296011"/>
                  <a:pt x="4715634" y="332425"/>
                </a:cubicBezTo>
                <a:cubicBezTo>
                  <a:pt x="4745372" y="332425"/>
                  <a:pt x="4769648" y="332425"/>
                  <a:pt x="4798779" y="332425"/>
                </a:cubicBezTo>
                <a:cubicBezTo>
                  <a:pt x="4794531" y="345170"/>
                  <a:pt x="4791497" y="353667"/>
                  <a:pt x="4788462" y="362163"/>
                </a:cubicBezTo>
                <a:cubicBezTo>
                  <a:pt x="4810311" y="369446"/>
                  <a:pt x="4831552" y="380977"/>
                  <a:pt x="4853401" y="382191"/>
                </a:cubicBezTo>
                <a:cubicBezTo>
                  <a:pt x="4861897" y="382798"/>
                  <a:pt x="4871608" y="360343"/>
                  <a:pt x="4880711" y="348205"/>
                </a:cubicBezTo>
                <a:cubicBezTo>
                  <a:pt x="4884353" y="343349"/>
                  <a:pt x="4887994" y="337280"/>
                  <a:pt x="4892849" y="333639"/>
                </a:cubicBezTo>
                <a:cubicBezTo>
                  <a:pt x="4908022" y="322108"/>
                  <a:pt x="4923194" y="311183"/>
                  <a:pt x="4936546" y="301473"/>
                </a:cubicBezTo>
                <a:cubicBezTo>
                  <a:pt x="4958395" y="304508"/>
                  <a:pt x="4982671" y="308149"/>
                  <a:pt x="5007554" y="311790"/>
                </a:cubicBezTo>
                <a:cubicBezTo>
                  <a:pt x="5005126" y="325749"/>
                  <a:pt x="5001485" y="345170"/>
                  <a:pt x="4996023" y="375515"/>
                </a:cubicBezTo>
                <a:cubicBezTo>
                  <a:pt x="4966285" y="382191"/>
                  <a:pt x="4927443" y="390688"/>
                  <a:pt x="4888601" y="399184"/>
                </a:cubicBezTo>
                <a:cubicBezTo>
                  <a:pt x="4889208" y="401612"/>
                  <a:pt x="4889208" y="404646"/>
                  <a:pt x="4889815" y="407074"/>
                </a:cubicBezTo>
                <a:cubicBezTo>
                  <a:pt x="4910450" y="407074"/>
                  <a:pt x="4933512" y="412536"/>
                  <a:pt x="4951719" y="405860"/>
                </a:cubicBezTo>
                <a:cubicBezTo>
                  <a:pt x="4981457" y="395543"/>
                  <a:pt x="5002092" y="407074"/>
                  <a:pt x="5023333" y="422854"/>
                </a:cubicBezTo>
                <a:cubicBezTo>
                  <a:pt x="5053678" y="445309"/>
                  <a:pt x="5080382" y="452592"/>
                  <a:pt x="5102231" y="411929"/>
                </a:cubicBezTo>
                <a:cubicBezTo>
                  <a:pt x="5105265" y="406467"/>
                  <a:pt x="5110727" y="402219"/>
                  <a:pt x="5111334" y="401612"/>
                </a:cubicBezTo>
                <a:cubicBezTo>
                  <a:pt x="5136824" y="405253"/>
                  <a:pt x="5158673" y="408895"/>
                  <a:pt x="5184163" y="412536"/>
                </a:cubicBezTo>
                <a:cubicBezTo>
                  <a:pt x="5157459" y="433778"/>
                  <a:pt x="5133183" y="453199"/>
                  <a:pt x="5105872" y="475654"/>
                </a:cubicBezTo>
                <a:cubicBezTo>
                  <a:pt x="5142893" y="480509"/>
                  <a:pt x="5176273" y="483544"/>
                  <a:pt x="5209046" y="489006"/>
                </a:cubicBezTo>
                <a:cubicBezTo>
                  <a:pt x="5224218" y="491434"/>
                  <a:pt x="5238177" y="498716"/>
                  <a:pt x="5252743" y="504179"/>
                </a:cubicBezTo>
                <a:cubicBezTo>
                  <a:pt x="5252136" y="507820"/>
                  <a:pt x="5251529" y="511461"/>
                  <a:pt x="5250922" y="515710"/>
                </a:cubicBezTo>
                <a:cubicBezTo>
                  <a:pt x="5259419" y="510854"/>
                  <a:pt x="5267915" y="505999"/>
                  <a:pt x="5277626" y="499930"/>
                </a:cubicBezTo>
                <a:cubicBezTo>
                  <a:pt x="5280053" y="505392"/>
                  <a:pt x="5282481" y="509034"/>
                  <a:pt x="5281874" y="512068"/>
                </a:cubicBezTo>
                <a:cubicBezTo>
                  <a:pt x="5279446" y="530882"/>
                  <a:pt x="5278840" y="541806"/>
                  <a:pt x="5306150" y="535737"/>
                </a:cubicBezTo>
                <a:cubicBezTo>
                  <a:pt x="5327392" y="530882"/>
                  <a:pt x="5351668" y="538165"/>
                  <a:pt x="5381406" y="540593"/>
                </a:cubicBezTo>
                <a:cubicBezTo>
                  <a:pt x="5370482" y="556372"/>
                  <a:pt x="5363199" y="567903"/>
                  <a:pt x="5355916" y="578828"/>
                </a:cubicBezTo>
                <a:cubicBezTo>
                  <a:pt x="5381406" y="602497"/>
                  <a:pt x="5426317" y="601890"/>
                  <a:pt x="5453627" y="579434"/>
                </a:cubicBezTo>
                <a:cubicBezTo>
                  <a:pt x="5470621" y="565476"/>
                  <a:pt x="5487007" y="530882"/>
                  <a:pt x="5511283" y="575186"/>
                </a:cubicBezTo>
                <a:cubicBezTo>
                  <a:pt x="5514924" y="581862"/>
                  <a:pt x="5537380" y="576400"/>
                  <a:pt x="5550732" y="579434"/>
                </a:cubicBezTo>
                <a:cubicBezTo>
                  <a:pt x="5563477" y="582469"/>
                  <a:pt x="5575615" y="587931"/>
                  <a:pt x="5587146" y="593393"/>
                </a:cubicBezTo>
                <a:cubicBezTo>
                  <a:pt x="5598677" y="598855"/>
                  <a:pt x="5610208" y="604924"/>
                  <a:pt x="5622346" y="611600"/>
                </a:cubicBezTo>
                <a:cubicBezTo>
                  <a:pt x="5619919" y="621918"/>
                  <a:pt x="5616884" y="634056"/>
                  <a:pt x="5615063" y="641945"/>
                </a:cubicBezTo>
                <a:cubicBezTo>
                  <a:pt x="5672719" y="648621"/>
                  <a:pt x="5727948" y="654690"/>
                  <a:pt x="5795314" y="662580"/>
                </a:cubicBezTo>
                <a:cubicBezTo>
                  <a:pt x="5811700" y="671684"/>
                  <a:pt x="5839617" y="688070"/>
                  <a:pt x="5868142" y="704456"/>
                </a:cubicBezTo>
                <a:cubicBezTo>
                  <a:pt x="5867535" y="708098"/>
                  <a:pt x="5866928" y="712346"/>
                  <a:pt x="5865715" y="715988"/>
                </a:cubicBezTo>
                <a:cubicBezTo>
                  <a:pt x="5840831" y="719022"/>
                  <a:pt x="5815948" y="722057"/>
                  <a:pt x="5791065" y="725091"/>
                </a:cubicBezTo>
                <a:cubicBezTo>
                  <a:pt x="5769824" y="686856"/>
                  <a:pt x="5738872" y="710525"/>
                  <a:pt x="5709133" y="712953"/>
                </a:cubicBezTo>
                <a:cubicBezTo>
                  <a:pt x="5716416" y="725698"/>
                  <a:pt x="5727340" y="736622"/>
                  <a:pt x="5737658" y="736622"/>
                </a:cubicBezTo>
                <a:cubicBezTo>
                  <a:pt x="5753438" y="733588"/>
                  <a:pt x="5771645" y="726305"/>
                  <a:pt x="5789852" y="722057"/>
                </a:cubicBezTo>
                <a:close/>
                <a:moveTo>
                  <a:pt x="6053247" y="964818"/>
                </a:moveTo>
                <a:cubicBezTo>
                  <a:pt x="6058102" y="935686"/>
                  <a:pt x="6048392" y="917479"/>
                  <a:pt x="6018654" y="912017"/>
                </a:cubicBezTo>
                <a:cubicBezTo>
                  <a:pt x="6013192" y="910803"/>
                  <a:pt x="6001054" y="916872"/>
                  <a:pt x="6001054" y="919907"/>
                </a:cubicBezTo>
                <a:cubicBezTo>
                  <a:pt x="6001054" y="927190"/>
                  <a:pt x="6004088" y="937507"/>
                  <a:pt x="6009550" y="941148"/>
                </a:cubicBezTo>
                <a:cubicBezTo>
                  <a:pt x="6022295" y="950252"/>
                  <a:pt x="6036861" y="956321"/>
                  <a:pt x="6053247" y="964818"/>
                </a:cubicBezTo>
                <a:close/>
                <a:moveTo>
                  <a:pt x="2041014" y="6022138"/>
                </a:moveTo>
                <a:cubicBezTo>
                  <a:pt x="2000958" y="5984510"/>
                  <a:pt x="2000958" y="5984510"/>
                  <a:pt x="1972434" y="5997255"/>
                </a:cubicBezTo>
                <a:cubicBezTo>
                  <a:pt x="1983358" y="6023352"/>
                  <a:pt x="1983358" y="6023352"/>
                  <a:pt x="2041014" y="6022138"/>
                </a:cubicBezTo>
                <a:close/>
                <a:moveTo>
                  <a:pt x="5010589" y="434992"/>
                </a:moveTo>
                <a:cubicBezTo>
                  <a:pt x="5019085" y="461695"/>
                  <a:pt x="5022727" y="493861"/>
                  <a:pt x="5070065" y="481723"/>
                </a:cubicBezTo>
                <a:cubicBezTo>
                  <a:pt x="5047003" y="463516"/>
                  <a:pt x="5028796" y="449557"/>
                  <a:pt x="5010589" y="434992"/>
                </a:cubicBezTo>
                <a:close/>
              </a:path>
            </a:pathLst>
          </a:custGeom>
          <a:solidFill>
            <a:schemeClr val="accent1"/>
          </a:solidFill>
          <a:ln w="606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A65FF82-3B7C-1287-B611-CEA92215072D}"/>
              </a:ext>
            </a:extLst>
          </p:cNvPr>
          <p:cNvSpPr txBox="1"/>
          <p:nvPr/>
        </p:nvSpPr>
        <p:spPr>
          <a:xfrm>
            <a:off x="541175" y="3290762"/>
            <a:ext cx="86836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文本变量：核心卖点、户型介绍、周边配套</a:t>
            </a:r>
            <a:endParaRPr lang="en-US" altLang="zh-CN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参数设置：</a:t>
            </a:r>
            <a:r>
              <a:rPr lang="fr-FR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batch_size=32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。</a:t>
            </a:r>
            <a:r>
              <a:rPr lang="fr-FR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向量维度则由模型决定，如</a:t>
            </a:r>
            <a:r>
              <a:rPr lang="fr-FR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all-MiniLM-L6-v2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为</a:t>
            </a:r>
            <a:r>
              <a:rPr lang="en-US" altLang="zh-CN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384</a:t>
            </a:r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978407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2611892B-3BE1-F048-2879-205C8C544046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8D900A1D-9D87-8E3A-D3E4-5EF7B33934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7244434"/>
              </p:ext>
            </p:extLst>
          </p:nvPr>
        </p:nvGraphicFramePr>
        <p:xfrm>
          <a:off x="1773336" y="1652806"/>
          <a:ext cx="8086012" cy="3926214"/>
        </p:xfrm>
        <a:graphic>
          <a:graphicData uri="http://schemas.openxmlformats.org/drawingml/2006/table">
            <a:tbl>
              <a:tblPr/>
              <a:tblGrid>
                <a:gridCol w="4637566">
                  <a:extLst>
                    <a:ext uri="{9D8B030D-6E8A-4147-A177-3AD203B41FA5}">
                      <a16:colId xmlns:a16="http://schemas.microsoft.com/office/drawing/2014/main" val="1731459445"/>
                    </a:ext>
                  </a:extLst>
                </a:gridCol>
                <a:gridCol w="1834641">
                  <a:extLst>
                    <a:ext uri="{9D8B030D-6E8A-4147-A177-3AD203B41FA5}">
                      <a16:colId xmlns:a16="http://schemas.microsoft.com/office/drawing/2014/main" val="722148383"/>
                    </a:ext>
                  </a:extLst>
                </a:gridCol>
                <a:gridCol w="1613805">
                  <a:extLst>
                    <a:ext uri="{9D8B030D-6E8A-4147-A177-3AD203B41FA5}">
                      <a16:colId xmlns:a16="http://schemas.microsoft.com/office/drawing/2014/main" val="1954145315"/>
                    </a:ext>
                  </a:extLst>
                </a:gridCol>
              </a:tblGrid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Feature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Mean Importance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Std Importance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902851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0.400147028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0.001550425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5054474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0.187680631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0.000537719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9337387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_2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0.12648121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0.00025853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8515766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_62.0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0.096707243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0.000166008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1967212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_79.0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0.091463148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0.000374416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827963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0.083901956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0.000384613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2816609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_6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0.067235522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0.00029369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5683744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_2.0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0.059147457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0.00014951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2359791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_45.0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0.041705635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0.000234856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418225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板块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_414.0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0.039072201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0.00014424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4125931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_4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0.027691786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0.000116724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913706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建筑面积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对数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0.022638282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0.000160421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5893848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_40.0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0.019157215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7.90892E-05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0518164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城市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0.017093971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0.000119548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1747255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区域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_38.0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0.015808653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8.73893E-05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0283619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梯户比例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一梯两户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0.014675831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0.000188284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0714975"/>
                  </a:ext>
                </a:extLst>
              </a:tr>
              <a:tr h="188441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板块</a:t>
                      </a:r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_597.0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0.013742048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仿宋" panose="02010609060101010101" pitchFamily="49" charset="-122"/>
                          <a:cs typeface="Times New Roman" panose="02020603050405020304" pitchFamily="18" charset="0"/>
                        </a:rPr>
                        <a:t>8.82808E-05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9D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3113998"/>
                  </a:ext>
                </a:extLst>
              </a:tr>
            </a:tbl>
          </a:graphicData>
        </a:graphic>
      </p:graphicFrame>
      <p:sp>
        <p:nvSpPr>
          <p:cNvPr id="8" name="标题 1">
            <a:extLst>
              <a:ext uri="{FF2B5EF4-FFF2-40B4-BE49-F238E27FC236}">
                <a16:creationId xmlns:a16="http://schemas.microsoft.com/office/drawing/2014/main" id="{8F331D8F-D566-7CB8-9AFA-B7D6BE3C9548}"/>
              </a:ext>
            </a:extLst>
          </p:cNvPr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defPPr>
              <a:defRPr lang="zh-CN"/>
            </a:defPPr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Source Han Sans CN Bold"/>
              </a:defRPr>
            </a:lvl1pPr>
          </a:lstStyle>
          <a:p>
            <a:r>
              <a:rPr lang="zh-CN" altLang="en-US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因子重要性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B57DB88A-0EB7-BBBE-FCAB-7E928DB554A3}"/>
              </a:ext>
            </a:extLst>
          </p:cNvPr>
          <p:cNvSpPr txBox="1"/>
          <p:nvPr/>
        </p:nvSpPr>
        <p:spPr>
          <a:xfrm rot="2700000">
            <a:off x="256421" y="473520"/>
            <a:ext cx="459926" cy="459926"/>
          </a:xfrm>
          <a:custGeom>
            <a:avLst/>
            <a:gdLst>
              <a:gd name="connsiteX0" fmla="*/ 31025 w 887753"/>
              <a:gd name="connsiteY0" fmla="*/ 31025 h 887753"/>
              <a:gd name="connsiteX1" fmla="*/ 105925 w 887753"/>
              <a:gd name="connsiteY1" fmla="*/ 0 h 887753"/>
              <a:gd name="connsiteX2" fmla="*/ 529615 w 887753"/>
              <a:gd name="connsiteY2" fmla="*/ 0 h 887753"/>
              <a:gd name="connsiteX3" fmla="*/ 635540 w 887753"/>
              <a:gd name="connsiteY3" fmla="*/ 105925 h 887753"/>
              <a:gd name="connsiteX4" fmla="*/ 635540 w 887753"/>
              <a:gd name="connsiteY4" fmla="*/ 252212 h 887753"/>
              <a:gd name="connsiteX5" fmla="*/ 781827 w 887753"/>
              <a:gd name="connsiteY5" fmla="*/ 252212 h 887753"/>
              <a:gd name="connsiteX6" fmla="*/ 887753 w 887753"/>
              <a:gd name="connsiteY6" fmla="*/ 358137 h 887753"/>
              <a:gd name="connsiteX7" fmla="*/ 887753 w 887753"/>
              <a:gd name="connsiteY7" fmla="*/ 781827 h 887753"/>
              <a:gd name="connsiteX8" fmla="*/ 781827 w 887753"/>
              <a:gd name="connsiteY8" fmla="*/ 887753 h 887753"/>
              <a:gd name="connsiteX9" fmla="*/ 358137 w 887753"/>
              <a:gd name="connsiteY9" fmla="*/ 887753 h 887753"/>
              <a:gd name="connsiteX10" fmla="*/ 252212 w 887753"/>
              <a:gd name="connsiteY10" fmla="*/ 781827 h 887753"/>
              <a:gd name="connsiteX11" fmla="*/ 252212 w 887753"/>
              <a:gd name="connsiteY11" fmla="*/ 635540 h 887753"/>
              <a:gd name="connsiteX12" fmla="*/ 105925 w 887753"/>
              <a:gd name="connsiteY12" fmla="*/ 635540 h 887753"/>
              <a:gd name="connsiteX13" fmla="*/ 0 w 887753"/>
              <a:gd name="connsiteY13" fmla="*/ 529615 h 887753"/>
              <a:gd name="connsiteX14" fmla="*/ 0 w 887753"/>
              <a:gd name="connsiteY14" fmla="*/ 105925 h 887753"/>
              <a:gd name="connsiteX15" fmla="*/ 31025 w 887753"/>
              <a:gd name="connsiteY15" fmla="*/ 31025 h 887753"/>
            </a:gdLst>
            <a:ahLst/>
            <a:cxnLst/>
            <a:rect l="l" t="t" r="r" b="b"/>
            <a:pathLst>
              <a:path w="887753" h="887753">
                <a:moveTo>
                  <a:pt x="31025" y="31025"/>
                </a:moveTo>
                <a:cubicBezTo>
                  <a:pt x="50193" y="11856"/>
                  <a:pt x="76675" y="0"/>
                  <a:pt x="105925" y="0"/>
                </a:cubicBezTo>
                <a:lnTo>
                  <a:pt x="529615" y="0"/>
                </a:lnTo>
                <a:cubicBezTo>
                  <a:pt x="588116" y="0"/>
                  <a:pt x="635540" y="47424"/>
                  <a:pt x="635540" y="105925"/>
                </a:cubicBezTo>
                <a:lnTo>
                  <a:pt x="635540" y="252212"/>
                </a:lnTo>
                <a:lnTo>
                  <a:pt x="781827" y="252212"/>
                </a:lnTo>
                <a:cubicBezTo>
                  <a:pt x="840328" y="252212"/>
                  <a:pt x="887753" y="299636"/>
                  <a:pt x="887753" y="358137"/>
                </a:cubicBezTo>
                <a:lnTo>
                  <a:pt x="887753" y="781827"/>
                </a:lnTo>
                <a:cubicBezTo>
                  <a:pt x="887753" y="840328"/>
                  <a:pt x="840328" y="887753"/>
                  <a:pt x="781827" y="887753"/>
                </a:cubicBezTo>
                <a:lnTo>
                  <a:pt x="358137" y="887753"/>
                </a:lnTo>
                <a:cubicBezTo>
                  <a:pt x="299636" y="887753"/>
                  <a:pt x="252212" y="840328"/>
                  <a:pt x="252212" y="781827"/>
                </a:cubicBezTo>
                <a:lnTo>
                  <a:pt x="252212" y="635540"/>
                </a:lnTo>
                <a:lnTo>
                  <a:pt x="105925" y="635540"/>
                </a:lnTo>
                <a:cubicBezTo>
                  <a:pt x="47424" y="635540"/>
                  <a:pt x="0" y="588116"/>
                  <a:pt x="0" y="529615"/>
                </a:cubicBezTo>
                <a:lnTo>
                  <a:pt x="0" y="105925"/>
                </a:lnTo>
                <a:cubicBezTo>
                  <a:pt x="0" y="76675"/>
                  <a:pt x="11856" y="50193"/>
                  <a:pt x="31025" y="31025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160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09B68E"/>
      </a:accent1>
      <a:accent2>
        <a:srgbClr val="455C19"/>
      </a:accent2>
      <a:accent3>
        <a:srgbClr val="626A19"/>
      </a:accent3>
      <a:accent4>
        <a:srgbClr val="09B68E"/>
      </a:accent4>
      <a:accent5>
        <a:srgbClr val="678A26"/>
      </a:accent5>
      <a:accent6>
        <a:srgbClr val="626A19"/>
      </a:accent6>
      <a:hlink>
        <a:srgbClr val="09B68E"/>
      </a:hlink>
      <a:folHlink>
        <a:srgbClr val="455C19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625</Words>
  <Application>Microsoft Office PowerPoint</Application>
  <PresentationFormat>宽屏</PresentationFormat>
  <Paragraphs>157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宋体</vt:lpstr>
      <vt:lpstr>等线</vt:lpstr>
      <vt:lpstr>Times New Roman</vt:lpstr>
      <vt:lpstr>Wingdings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Endeavor.</cp:lastModifiedBy>
  <cp:revision>101</cp:revision>
  <dcterms:modified xsi:type="dcterms:W3CDTF">2025-06-04T01:47:02Z</dcterms:modified>
</cp:coreProperties>
</file>